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B1C_5A7E31B1.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B3E_26963834.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B1F_120601A6.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B25_B466AC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B28_7CA5CFEF.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B31_5474DB71.xml" ContentType="application/vnd.ms-powerpoint.comments+xml"/>
  <Override PartName="/ppt/notesSlides/notesSlide28.xml" ContentType="application/vnd.openxmlformats-officedocument.presentationml.notesSlide+xml"/>
  <Override PartName="/ppt/comments/modernComment_B35_450E6BFB.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modernComment_B24_B72E446A.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753" r:id="rId4"/>
  </p:sldMasterIdLst>
  <p:notesMasterIdLst>
    <p:notesMasterId r:id="rId43"/>
  </p:notesMasterIdLst>
  <p:handoutMasterIdLst>
    <p:handoutMasterId r:id="rId44"/>
  </p:handoutMasterIdLst>
  <p:sldIdLst>
    <p:sldId id="302" r:id="rId5"/>
    <p:sldId id="2844" r:id="rId6"/>
    <p:sldId id="2846" r:id="rId7"/>
    <p:sldId id="2875" r:id="rId8"/>
    <p:sldId id="2880" r:id="rId9"/>
    <p:sldId id="2876" r:id="rId10"/>
    <p:sldId id="2877" r:id="rId11"/>
    <p:sldId id="2878" r:id="rId12"/>
    <p:sldId id="2879" r:id="rId13"/>
    <p:sldId id="2883" r:id="rId14"/>
    <p:sldId id="2881" r:id="rId15"/>
    <p:sldId id="2847" r:id="rId16"/>
    <p:sldId id="2848" r:id="rId17"/>
    <p:sldId id="2849" r:id="rId18"/>
    <p:sldId id="2850" r:id="rId19"/>
    <p:sldId id="2853" r:id="rId20"/>
    <p:sldId id="2854" r:id="rId21"/>
    <p:sldId id="2857" r:id="rId22"/>
    <p:sldId id="2855" r:id="rId23"/>
    <p:sldId id="2856" r:id="rId24"/>
    <p:sldId id="2858" r:id="rId25"/>
    <p:sldId id="2859" r:id="rId26"/>
    <p:sldId id="2871" r:id="rId27"/>
    <p:sldId id="2860" r:id="rId28"/>
    <p:sldId id="2886" r:id="rId29"/>
    <p:sldId id="2862" r:id="rId30"/>
    <p:sldId id="2865" r:id="rId31"/>
    <p:sldId id="2869" r:id="rId32"/>
    <p:sldId id="2866" r:id="rId33"/>
    <p:sldId id="2863" r:id="rId34"/>
    <p:sldId id="2864" r:id="rId35"/>
    <p:sldId id="2882" r:id="rId36"/>
    <p:sldId id="2867" r:id="rId37"/>
    <p:sldId id="2884" r:id="rId38"/>
    <p:sldId id="2845" r:id="rId39"/>
    <p:sldId id="2868" r:id="rId40"/>
    <p:sldId id="2873" r:id="rId41"/>
    <p:sldId id="285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F03966-8FA6-5F7A-F83A-780A632DE1F6}" name="Beniston, Joshua - FPAC-NRCS, CA" initials="JB" userId="S::Joshua.Beniston@usda.gov::729a7325-1604-4ca0-9ff6-67b6606cf032" providerId="AD"/>
  <p188:author id="{BB6126DD-FB85-E997-3856-80CDACA38AF9}" name="Duey, Lance - FPAC-NRCS, ND" initials="DN" userId="S::lance.duey@usda.gov::c903d19f-6d40-4223-87e5-5c94e624479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A340A-FEA1-43C1-8ACF-4137697CB155}" v="40" dt="2025-03-17T20:57:18.304"/>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71" autoAdjust="0"/>
    <p:restoredTop sz="75750" autoAdjust="0"/>
  </p:normalViewPr>
  <p:slideViewPr>
    <p:cSldViewPr snapToGrid="0" snapToObjects="1">
      <p:cViewPr varScale="1">
        <p:scale>
          <a:sx n="57" d="100"/>
          <a:sy n="57" d="100"/>
        </p:scale>
        <p:origin x="1404" y="28"/>
      </p:cViewPr>
      <p:guideLst>
        <p:guide pos="144"/>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0"/>
    </p:cViewPr>
  </p:sorter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52"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rberger, Betsy - FPAC-NRCS, DC" userId="S::betsy.dierberger@usda.gov::c4f9b01b-dc3b-4cba-8ec8-381a5e401079" providerId="AD" clId="Web-{933EEED5-3200-B8DD-28A2-EDA3B979E882}"/>
    <pc:docChg chg="addSld modSld">
      <pc:chgData name="Dierberger, Betsy - FPAC-NRCS, DC" userId="S::betsy.dierberger@usda.gov::c4f9b01b-dc3b-4cba-8ec8-381a5e401079" providerId="AD" clId="Web-{933EEED5-3200-B8DD-28A2-EDA3B979E882}" dt="2024-04-29T14:55:33.894" v="815"/>
      <pc:docMkLst>
        <pc:docMk/>
      </pc:docMkLst>
      <pc:sldChg chg="modNotes">
        <pc:chgData name="Dierberger, Betsy - FPAC-NRCS, DC" userId="S::betsy.dierberger@usda.gov::c4f9b01b-dc3b-4cba-8ec8-381a5e401079" providerId="AD" clId="Web-{933EEED5-3200-B8DD-28A2-EDA3B979E882}" dt="2024-04-29T14:22:32.980" v="342"/>
        <pc:sldMkLst>
          <pc:docMk/>
          <pc:sldMk cId="302383526" sldId="2847"/>
        </pc:sldMkLst>
      </pc:sldChg>
      <pc:sldChg chg="modNotes">
        <pc:chgData name="Dierberger, Betsy - FPAC-NRCS, DC" userId="S::betsy.dierberger@usda.gov::c4f9b01b-dc3b-4cba-8ec8-381a5e401079" providerId="AD" clId="Web-{933EEED5-3200-B8DD-28A2-EDA3B979E882}" dt="2024-04-29T14:23:03.043" v="344"/>
        <pc:sldMkLst>
          <pc:docMk/>
          <pc:sldMk cId="663838864" sldId="2848"/>
        </pc:sldMkLst>
      </pc:sldChg>
      <pc:sldChg chg="modNotes">
        <pc:chgData name="Dierberger, Betsy - FPAC-NRCS, DC" userId="S::betsy.dierberger@usda.gov::c4f9b01b-dc3b-4cba-8ec8-381a5e401079" providerId="AD" clId="Web-{933EEED5-3200-B8DD-28A2-EDA3B979E882}" dt="2024-04-29T14:24:46.686" v="511"/>
        <pc:sldMkLst>
          <pc:docMk/>
          <pc:sldMk cId="1942568266" sldId="2850"/>
        </pc:sldMkLst>
      </pc:sldChg>
      <pc:sldChg chg="modNotes">
        <pc:chgData name="Dierberger, Betsy - FPAC-NRCS, DC" userId="S::betsy.dierberger@usda.gov::c4f9b01b-dc3b-4cba-8ec8-381a5e401079" providerId="AD" clId="Web-{933EEED5-3200-B8DD-28A2-EDA3B979E882}" dt="2024-04-29T14:26:24.109" v="607"/>
        <pc:sldMkLst>
          <pc:docMk/>
          <pc:sldMk cId="994986355" sldId="2855"/>
        </pc:sldMkLst>
      </pc:sldChg>
      <pc:sldChg chg="modNotes">
        <pc:chgData name="Dierberger, Betsy - FPAC-NRCS, DC" userId="S::betsy.dierberger@usda.gov::c4f9b01b-dc3b-4cba-8ec8-381a5e401079" providerId="AD" clId="Web-{933EEED5-3200-B8DD-28A2-EDA3B979E882}" dt="2024-04-29T14:37:25.091" v="788"/>
        <pc:sldMkLst>
          <pc:docMk/>
          <pc:sldMk cId="2667378515" sldId="2864"/>
        </pc:sldMkLst>
      </pc:sldChg>
      <pc:sldChg chg="modNotes">
        <pc:chgData name="Dierberger, Betsy - FPAC-NRCS, DC" userId="S::betsy.dierberger@usda.gov::c4f9b01b-dc3b-4cba-8ec8-381a5e401079" providerId="AD" clId="Web-{933EEED5-3200-B8DD-28A2-EDA3B979E882}" dt="2024-04-29T14:29:23.410" v="623"/>
        <pc:sldMkLst>
          <pc:docMk/>
          <pc:sldMk cId="1416944497" sldId="2865"/>
        </pc:sldMkLst>
      </pc:sldChg>
      <pc:sldChg chg="addSp delSp modSp new">
        <pc:chgData name="Dierberger, Betsy - FPAC-NRCS, DC" userId="S::betsy.dierberger@usda.gov::c4f9b01b-dc3b-4cba-8ec8-381a5e401079" providerId="AD" clId="Web-{933EEED5-3200-B8DD-28A2-EDA3B979E882}" dt="2024-04-29T14:33:42.915" v="674"/>
        <pc:sldMkLst>
          <pc:docMk/>
          <pc:sldMk cId="2398511828" sldId="2870"/>
        </pc:sldMkLst>
      </pc:sldChg>
      <pc:sldChg chg="addSp delSp modSp new modNotes">
        <pc:chgData name="Dierberger, Betsy - FPAC-NRCS, DC" userId="S::betsy.dierberger@usda.gov::c4f9b01b-dc3b-4cba-8ec8-381a5e401079" providerId="AD" clId="Web-{933EEED5-3200-B8DD-28A2-EDA3B979E882}" dt="2024-04-29T14:55:33.894" v="815"/>
        <pc:sldMkLst>
          <pc:docMk/>
          <pc:sldMk cId="2209886868" sldId="2871"/>
        </pc:sldMkLst>
      </pc:sldChg>
    </pc:docChg>
  </pc:docChgLst>
  <pc:docChgLst>
    <pc:chgData name="Beniston, Joshua - FPAC-NRCS, CA" userId="729a7325-1604-4ca0-9ff6-67b6606cf032" providerId="ADAL" clId="{2E7E94A7-9EFA-45BA-9ABE-005A791E530D}"/>
    <pc:docChg chg="undo custSel addSld delSld modSld sldOrd">
      <pc:chgData name="Beniston, Joshua - FPAC-NRCS, CA" userId="729a7325-1604-4ca0-9ff6-67b6606cf032" providerId="ADAL" clId="{2E7E94A7-9EFA-45BA-9ABE-005A791E530D}" dt="2024-05-08T11:05:07.274" v="1678" actId="680"/>
      <pc:docMkLst>
        <pc:docMk/>
      </pc:docMkLst>
      <pc:sldChg chg="delSp modSp del mod chgLayout">
        <pc:chgData name="Beniston, Joshua - FPAC-NRCS, CA" userId="729a7325-1604-4ca0-9ff6-67b6606cf032" providerId="ADAL" clId="{2E7E94A7-9EFA-45BA-9ABE-005A791E530D}" dt="2024-04-27T19:00:41.353" v="1415" actId="47"/>
        <pc:sldMkLst>
          <pc:docMk/>
          <pc:sldMk cId="748162573" sldId="257"/>
        </pc:sldMkLst>
      </pc:sldChg>
      <pc:sldChg chg="addSp delSp modSp mod">
        <pc:chgData name="Beniston, Joshua - FPAC-NRCS, CA" userId="729a7325-1604-4ca0-9ff6-67b6606cf032" providerId="ADAL" clId="{2E7E94A7-9EFA-45BA-9ABE-005A791E530D}" dt="2024-04-24T23:21:32.614" v="97" actId="478"/>
        <pc:sldMkLst>
          <pc:docMk/>
          <pc:sldMk cId="4189477834" sldId="301"/>
        </pc:sldMkLst>
      </pc:sldChg>
      <pc:sldChg chg="addSp delSp modSp mod">
        <pc:chgData name="Beniston, Joshua - FPAC-NRCS, CA" userId="729a7325-1604-4ca0-9ff6-67b6606cf032" providerId="ADAL" clId="{2E7E94A7-9EFA-45BA-9ABE-005A791E530D}" dt="2024-04-24T23:24:40.926" v="108" actId="1076"/>
        <pc:sldMkLst>
          <pc:docMk/>
          <pc:sldMk cId="3428712828" sldId="302"/>
        </pc:sldMkLst>
      </pc:sldChg>
      <pc:sldChg chg="addSp delSp modSp mod modAnim">
        <pc:chgData name="Beniston, Joshua - FPAC-NRCS, CA" userId="729a7325-1604-4ca0-9ff6-67b6606cf032" providerId="ADAL" clId="{2E7E94A7-9EFA-45BA-9ABE-005A791E530D}" dt="2024-05-08T11:00:18.046" v="1655" actId="1076"/>
        <pc:sldMkLst>
          <pc:docMk/>
          <pc:sldMk cId="1518219697" sldId="2844"/>
        </pc:sldMkLst>
      </pc:sldChg>
      <pc:sldChg chg="modSp mod ord">
        <pc:chgData name="Beniston, Joshua - FPAC-NRCS, CA" userId="729a7325-1604-4ca0-9ff6-67b6606cf032" providerId="ADAL" clId="{2E7E94A7-9EFA-45BA-9ABE-005A791E530D}" dt="2024-05-08T11:04:51.672" v="1677" actId="1076"/>
        <pc:sldMkLst>
          <pc:docMk/>
          <pc:sldMk cId="4181194586" sldId="2845"/>
        </pc:sldMkLst>
      </pc:sldChg>
      <pc:sldChg chg="modSp new mod modAnim chgLayout">
        <pc:chgData name="Beniston, Joshua - FPAC-NRCS, CA" userId="729a7325-1604-4ca0-9ff6-67b6606cf032" providerId="ADAL" clId="{2E7E94A7-9EFA-45BA-9ABE-005A791E530D}" dt="2024-04-24T23:32:58.891" v="382" actId="700"/>
        <pc:sldMkLst>
          <pc:docMk/>
          <pc:sldMk cId="3886329839" sldId="2846"/>
        </pc:sldMkLst>
      </pc:sldChg>
      <pc:sldChg chg="addSp delSp modSp new mod">
        <pc:chgData name="Beniston, Joshua - FPAC-NRCS, CA" userId="729a7325-1604-4ca0-9ff6-67b6606cf032" providerId="ADAL" clId="{2E7E94A7-9EFA-45BA-9ABE-005A791E530D}" dt="2024-05-08T10:57:19.625" v="1567" actId="18131"/>
        <pc:sldMkLst>
          <pc:docMk/>
          <pc:sldMk cId="302383526" sldId="2847"/>
        </pc:sldMkLst>
      </pc:sldChg>
      <pc:sldChg chg="del">
        <pc:chgData name="Beniston, Joshua - FPAC-NRCS, CA" userId="729a7325-1604-4ca0-9ff6-67b6606cf032" providerId="ADAL" clId="{2E7E94A7-9EFA-45BA-9ABE-005A791E530D}" dt="2024-04-24T23:06:38.905" v="64" actId="2696"/>
        <pc:sldMkLst>
          <pc:docMk/>
          <pc:sldMk cId="1079607853" sldId="2847"/>
        </pc:sldMkLst>
      </pc:sldChg>
      <pc:sldChg chg="modSp new mod">
        <pc:chgData name="Beniston, Joshua - FPAC-NRCS, CA" userId="729a7325-1604-4ca0-9ff6-67b6606cf032" providerId="ADAL" clId="{2E7E94A7-9EFA-45BA-9ABE-005A791E530D}" dt="2024-04-24T23:43:14.816" v="718" actId="5793"/>
        <pc:sldMkLst>
          <pc:docMk/>
          <pc:sldMk cId="663838864" sldId="2848"/>
        </pc:sldMkLst>
      </pc:sldChg>
      <pc:sldChg chg="addSp modSp new mod">
        <pc:chgData name="Beniston, Joshua - FPAC-NRCS, CA" userId="729a7325-1604-4ca0-9ff6-67b6606cf032" providerId="ADAL" clId="{2E7E94A7-9EFA-45BA-9ABE-005A791E530D}" dt="2024-04-24T23:45:48.673" v="728" actId="14100"/>
        <pc:sldMkLst>
          <pc:docMk/>
          <pc:sldMk cId="2015046597" sldId="2849"/>
        </pc:sldMkLst>
      </pc:sldChg>
      <pc:sldChg chg="addSp delSp modSp new mod">
        <pc:chgData name="Beniston, Joshua - FPAC-NRCS, CA" userId="729a7325-1604-4ca0-9ff6-67b6606cf032" providerId="ADAL" clId="{2E7E94A7-9EFA-45BA-9ABE-005A791E530D}" dt="2024-04-29T16:03:17.621" v="1534" actId="20577"/>
        <pc:sldMkLst>
          <pc:docMk/>
          <pc:sldMk cId="1942568266" sldId="2850"/>
        </pc:sldMkLst>
      </pc:sldChg>
      <pc:sldChg chg="ord">
        <pc:chgData name="Beniston, Joshua - FPAC-NRCS, CA" userId="729a7325-1604-4ca0-9ff6-67b6606cf032" providerId="ADAL" clId="{2E7E94A7-9EFA-45BA-9ABE-005A791E530D}" dt="2024-05-08T10:57:41.172" v="1569"/>
        <pc:sldMkLst>
          <pc:docMk/>
          <pc:sldMk cId="1784751243" sldId="2851"/>
        </pc:sldMkLst>
      </pc:sldChg>
      <pc:sldChg chg="ord">
        <pc:chgData name="Beniston, Joshua - FPAC-NRCS, CA" userId="729a7325-1604-4ca0-9ff6-67b6606cf032" providerId="ADAL" clId="{2E7E94A7-9EFA-45BA-9ABE-005A791E530D}" dt="2024-05-08T10:57:41.172" v="1569"/>
        <pc:sldMkLst>
          <pc:docMk/>
          <pc:sldMk cId="3073262698" sldId="2852"/>
        </pc:sldMkLst>
      </pc:sldChg>
      <pc:sldChg chg="addSp delSp modSp modAnim">
        <pc:chgData name="Beniston, Joshua - FPAC-NRCS, CA" userId="729a7325-1604-4ca0-9ff6-67b6606cf032" providerId="ADAL" clId="{2E7E94A7-9EFA-45BA-9ABE-005A791E530D}" dt="2024-05-08T10:59:21.807" v="1646"/>
        <pc:sldMkLst>
          <pc:docMk/>
          <pc:sldMk cId="189164224" sldId="2853"/>
        </pc:sldMkLst>
      </pc:sldChg>
      <pc:sldChg chg="addSp delSp modSp modAnim">
        <pc:chgData name="Beniston, Joshua - FPAC-NRCS, CA" userId="729a7325-1604-4ca0-9ff6-67b6606cf032" providerId="ADAL" clId="{2E7E94A7-9EFA-45BA-9ABE-005A791E530D}" dt="2024-05-08T10:59:29.471" v="1647"/>
        <pc:sldMkLst>
          <pc:docMk/>
          <pc:sldMk cId="766497653" sldId="2854"/>
        </pc:sldMkLst>
      </pc:sldChg>
      <pc:sldChg chg="modAnim">
        <pc:chgData name="Beniston, Joshua - FPAC-NRCS, CA" userId="729a7325-1604-4ca0-9ff6-67b6606cf032" providerId="ADAL" clId="{2E7E94A7-9EFA-45BA-9ABE-005A791E530D}" dt="2024-04-27T18:29:29.904" v="832"/>
        <pc:sldMkLst>
          <pc:docMk/>
          <pc:sldMk cId="994986355" sldId="2855"/>
        </pc:sldMkLst>
      </pc:sldChg>
      <pc:sldChg chg="modSp mod">
        <pc:chgData name="Beniston, Joshua - FPAC-NRCS, CA" userId="729a7325-1604-4ca0-9ff6-67b6606cf032" providerId="ADAL" clId="{2E7E94A7-9EFA-45BA-9ABE-005A791E530D}" dt="2024-05-08T10:58:58.086" v="1645" actId="14100"/>
        <pc:sldMkLst>
          <pc:docMk/>
          <pc:sldMk cId="2459226709" sldId="2857"/>
        </pc:sldMkLst>
      </pc:sldChg>
      <pc:sldChg chg="modAnim">
        <pc:chgData name="Beniston, Joshua - FPAC-NRCS, CA" userId="729a7325-1604-4ca0-9ff6-67b6606cf032" providerId="ADAL" clId="{2E7E94A7-9EFA-45BA-9ABE-005A791E530D}" dt="2024-04-27T18:29:43.605" v="834"/>
        <pc:sldMkLst>
          <pc:docMk/>
          <pc:sldMk cId="3583223545" sldId="2858"/>
        </pc:sldMkLst>
      </pc:sldChg>
      <pc:sldChg chg="modSp mod">
        <pc:chgData name="Beniston, Joshua - FPAC-NRCS, CA" userId="729a7325-1604-4ca0-9ff6-67b6606cf032" providerId="ADAL" clId="{2E7E94A7-9EFA-45BA-9ABE-005A791E530D}" dt="2024-05-08T10:58:14.509" v="1598" actId="20577"/>
        <pc:sldMkLst>
          <pc:docMk/>
          <pc:sldMk cId="269283620" sldId="2860"/>
        </pc:sldMkLst>
      </pc:sldChg>
      <pc:sldChg chg="ord">
        <pc:chgData name="Beniston, Joshua - FPAC-NRCS, CA" userId="729a7325-1604-4ca0-9ff6-67b6606cf032" providerId="ADAL" clId="{2E7E94A7-9EFA-45BA-9ABE-005A791E530D}" dt="2024-05-08T10:52:36.055" v="1565"/>
        <pc:sldMkLst>
          <pc:docMk/>
          <pc:sldMk cId="3835806464" sldId="2861"/>
        </pc:sldMkLst>
      </pc:sldChg>
      <pc:sldChg chg="modSp mod modAnim">
        <pc:chgData name="Beniston, Joshua - FPAC-NRCS, CA" userId="729a7325-1604-4ca0-9ff6-67b6606cf032" providerId="ADAL" clId="{2E7E94A7-9EFA-45BA-9ABE-005A791E530D}" dt="2024-05-08T10:50:09.457" v="1555"/>
        <pc:sldMkLst>
          <pc:docMk/>
          <pc:sldMk cId="437463007" sldId="2862"/>
        </pc:sldMkLst>
      </pc:sldChg>
      <pc:sldChg chg="modSp mod ord modAnim">
        <pc:chgData name="Beniston, Joshua - FPAC-NRCS, CA" userId="729a7325-1604-4ca0-9ff6-67b6606cf032" providerId="ADAL" clId="{2E7E94A7-9EFA-45BA-9ABE-005A791E530D}" dt="2024-05-08T11:02:08.358" v="1669" actId="14100"/>
        <pc:sldMkLst>
          <pc:docMk/>
          <pc:sldMk cId="336032573" sldId="2863"/>
        </pc:sldMkLst>
      </pc:sldChg>
      <pc:sldChg chg="modSp mod modAnim modNotesTx">
        <pc:chgData name="Beniston, Joshua - FPAC-NRCS, CA" userId="729a7325-1604-4ca0-9ff6-67b6606cf032" providerId="ADAL" clId="{2E7E94A7-9EFA-45BA-9ABE-005A791E530D}" dt="2024-05-08T10:49:31.119" v="1551"/>
        <pc:sldMkLst>
          <pc:docMk/>
          <pc:sldMk cId="2667378515" sldId="2864"/>
        </pc:sldMkLst>
      </pc:sldChg>
      <pc:sldChg chg="modSp add mod">
        <pc:chgData name="Beniston, Joshua - FPAC-NRCS, CA" userId="729a7325-1604-4ca0-9ff6-67b6606cf032" providerId="ADAL" clId="{2E7E94A7-9EFA-45BA-9ABE-005A791E530D}" dt="2024-05-08T10:51:11.944" v="1560" actId="14100"/>
        <pc:sldMkLst>
          <pc:docMk/>
          <pc:sldMk cId="1416944497" sldId="2865"/>
        </pc:sldMkLst>
      </pc:sldChg>
      <pc:sldChg chg="addSp modSp add mod ord modAnim">
        <pc:chgData name="Beniston, Joshua - FPAC-NRCS, CA" userId="729a7325-1604-4ca0-9ff6-67b6606cf032" providerId="ADAL" clId="{2E7E94A7-9EFA-45BA-9ABE-005A791E530D}" dt="2024-05-08T11:01:57.012" v="1668" actId="14100"/>
        <pc:sldMkLst>
          <pc:docMk/>
          <pc:sldMk cId="3127924355" sldId="2866"/>
        </pc:sldMkLst>
      </pc:sldChg>
      <pc:sldChg chg="addSp delSp modSp new mod ord modClrScheme chgLayout">
        <pc:chgData name="Beniston, Joshua - FPAC-NRCS, CA" userId="729a7325-1604-4ca0-9ff6-67b6606cf032" providerId="ADAL" clId="{2E7E94A7-9EFA-45BA-9ABE-005A791E530D}" dt="2024-04-27T19:00:02.828" v="1412" actId="14100"/>
        <pc:sldMkLst>
          <pc:docMk/>
          <pc:sldMk cId="1908121169" sldId="2867"/>
        </pc:sldMkLst>
      </pc:sldChg>
      <pc:sldChg chg="modSp add mod">
        <pc:chgData name="Beniston, Joshua - FPAC-NRCS, CA" userId="729a7325-1604-4ca0-9ff6-67b6606cf032" providerId="ADAL" clId="{2E7E94A7-9EFA-45BA-9ABE-005A791E530D}" dt="2024-04-27T19:01:33.281" v="1483" actId="255"/>
        <pc:sldMkLst>
          <pc:docMk/>
          <pc:sldMk cId="1158573051" sldId="2869"/>
        </pc:sldMkLst>
      </pc:sldChg>
      <pc:sldChg chg="modSp mod ord">
        <pc:chgData name="Beniston, Joshua - FPAC-NRCS, CA" userId="729a7325-1604-4ca0-9ff6-67b6606cf032" providerId="ADAL" clId="{2E7E94A7-9EFA-45BA-9ABE-005A791E530D}" dt="2024-05-08T10:47:44.304" v="1545"/>
        <pc:sldMkLst>
          <pc:docMk/>
          <pc:sldMk cId="2398511828" sldId="2870"/>
        </pc:sldMkLst>
      </pc:sldChg>
      <pc:sldChg chg="modSp mod ord">
        <pc:chgData name="Beniston, Joshua - FPAC-NRCS, CA" userId="729a7325-1604-4ca0-9ff6-67b6606cf032" providerId="ADAL" clId="{2E7E94A7-9EFA-45BA-9ABE-005A791E530D}" dt="2024-05-08T10:52:07.004" v="1563"/>
        <pc:sldMkLst>
          <pc:docMk/>
          <pc:sldMk cId="2209886868" sldId="2871"/>
        </pc:sldMkLst>
      </pc:sldChg>
      <pc:sldChg chg="modSp new mod ord">
        <pc:chgData name="Beniston, Joshua - FPAC-NRCS, CA" userId="729a7325-1604-4ca0-9ff6-67b6606cf032" providerId="ADAL" clId="{2E7E94A7-9EFA-45BA-9ABE-005A791E530D}" dt="2024-05-08T10:49:40.695" v="1553"/>
        <pc:sldMkLst>
          <pc:docMk/>
          <pc:sldMk cId="305952186" sldId="2872"/>
        </pc:sldMkLst>
      </pc:sldChg>
      <pc:sldChg chg="new">
        <pc:chgData name="Beniston, Joshua - FPAC-NRCS, CA" userId="729a7325-1604-4ca0-9ff6-67b6606cf032" providerId="ADAL" clId="{2E7E94A7-9EFA-45BA-9ABE-005A791E530D}" dt="2024-05-08T11:05:07.274" v="1678" actId="680"/>
        <pc:sldMkLst>
          <pc:docMk/>
          <pc:sldMk cId="2492078018" sldId="2873"/>
        </pc:sldMkLst>
      </pc:sldChg>
    </pc:docChg>
  </pc:docChgLst>
  <pc:docChgLst>
    <pc:chgData name="Beniston, Joshua - FPAC-NRCS, CA" userId="729a7325-1604-4ca0-9ff6-67b6606cf032" providerId="ADAL" clId="{930A340A-FEA1-43C1-8ACF-4137697CB155}"/>
    <pc:docChg chg="undo custSel delSld modSld delMainMaster modMainMaster modNotesMaster">
      <pc:chgData name="Beniston, Joshua - FPAC-NRCS, CA" userId="729a7325-1604-4ca0-9ff6-67b6606cf032" providerId="ADAL" clId="{930A340A-FEA1-43C1-8ACF-4137697CB155}" dt="2025-03-25T17:17:25.261" v="452" actId="1076"/>
      <pc:docMkLst>
        <pc:docMk/>
      </pc:docMkLst>
      <pc:sldChg chg="modSp mod modNotes">
        <pc:chgData name="Beniston, Joshua - FPAC-NRCS, CA" userId="729a7325-1604-4ca0-9ff6-67b6606cf032" providerId="ADAL" clId="{930A340A-FEA1-43C1-8ACF-4137697CB155}" dt="2025-03-17T20:53:57.665" v="280" actId="33553"/>
        <pc:sldMkLst>
          <pc:docMk/>
          <pc:sldMk cId="3428712828" sldId="302"/>
        </pc:sldMkLst>
        <pc:spChg chg="mod">
          <ac:chgData name="Beniston, Joshua - FPAC-NRCS, CA" userId="729a7325-1604-4ca0-9ff6-67b6606cf032" providerId="ADAL" clId="{930A340A-FEA1-43C1-8ACF-4137697CB155}" dt="2025-03-17T20:53:57.665" v="280" actId="33553"/>
          <ac:spMkLst>
            <pc:docMk/>
            <pc:sldMk cId="3428712828" sldId="302"/>
            <ac:spMk id="6" creationId="{71CAF88B-666D-AC84-50B3-43EBB2B8B452}"/>
          </ac:spMkLst>
        </pc:spChg>
        <pc:picChg chg="mod">
          <ac:chgData name="Beniston, Joshua - FPAC-NRCS, CA" userId="729a7325-1604-4ca0-9ff6-67b6606cf032" providerId="ADAL" clId="{930A340A-FEA1-43C1-8ACF-4137697CB155}" dt="2025-03-17T20:44:10.446" v="216" actId="962"/>
          <ac:picMkLst>
            <pc:docMk/>
            <pc:sldMk cId="3428712828" sldId="302"/>
            <ac:picMk id="2" creationId="{80B544C5-C3FA-5726-27ED-DC1188EA542C}"/>
          </ac:picMkLst>
        </pc:picChg>
      </pc:sldChg>
      <pc:sldChg chg="modSp mod modNotes">
        <pc:chgData name="Beniston, Joshua - FPAC-NRCS, CA" userId="729a7325-1604-4ca0-9ff6-67b6606cf032" providerId="ADAL" clId="{930A340A-FEA1-43C1-8ACF-4137697CB155}" dt="2025-03-17T20:54:04.393" v="281" actId="33553"/>
        <pc:sldMkLst>
          <pc:docMk/>
          <pc:sldMk cId="1518219697" sldId="2844"/>
        </pc:sldMkLst>
        <pc:spChg chg="mod">
          <ac:chgData name="Beniston, Joshua - FPAC-NRCS, CA" userId="729a7325-1604-4ca0-9ff6-67b6606cf032" providerId="ADAL" clId="{930A340A-FEA1-43C1-8ACF-4137697CB155}" dt="2025-03-17T20:54:04.393" v="281" actId="33553"/>
          <ac:spMkLst>
            <pc:docMk/>
            <pc:sldMk cId="1518219697" sldId="2844"/>
            <ac:spMk id="2" creationId="{A352A415-AABD-F9AF-FA4A-1872C57DF270}"/>
          </ac:spMkLst>
        </pc:spChg>
        <pc:spChg chg="mod">
          <ac:chgData name="Beniston, Joshua - FPAC-NRCS, CA" userId="729a7325-1604-4ca0-9ff6-67b6606cf032" providerId="ADAL" clId="{930A340A-FEA1-43C1-8ACF-4137697CB155}" dt="2025-03-17T19:23:26.018" v="58" actId="1076"/>
          <ac:spMkLst>
            <pc:docMk/>
            <pc:sldMk cId="1518219697" sldId="2844"/>
            <ac:spMk id="3" creationId="{1EA165C4-57B0-65A8-F182-D6B87E230138}"/>
          </ac:spMkLst>
        </pc:spChg>
        <pc:picChg chg="mod">
          <ac:chgData name="Beniston, Joshua - FPAC-NRCS, CA" userId="729a7325-1604-4ca0-9ff6-67b6606cf032" providerId="ADAL" clId="{930A340A-FEA1-43C1-8ACF-4137697CB155}" dt="2025-03-17T20:45:29.837" v="220" actId="962"/>
          <ac:picMkLst>
            <pc:docMk/>
            <pc:sldMk cId="1518219697" sldId="2844"/>
            <ac:picMk id="7" creationId="{6DFF9F40-6C7C-D88A-4F2C-6036F80B3F5B}"/>
          </ac:picMkLst>
        </pc:picChg>
      </pc:sldChg>
      <pc:sldChg chg="modSp mod">
        <pc:chgData name="Beniston, Joshua - FPAC-NRCS, CA" userId="729a7325-1604-4ca0-9ff6-67b6606cf032" providerId="ADAL" clId="{930A340A-FEA1-43C1-8ACF-4137697CB155}" dt="2025-03-17T21:00:32.274" v="444" actId="33553"/>
        <pc:sldMkLst>
          <pc:docMk/>
          <pc:sldMk cId="4181194586" sldId="2845"/>
        </pc:sldMkLst>
        <pc:spChg chg="mod">
          <ac:chgData name="Beniston, Joshua - FPAC-NRCS, CA" userId="729a7325-1604-4ca0-9ff6-67b6606cf032" providerId="ADAL" clId="{930A340A-FEA1-43C1-8ACF-4137697CB155}" dt="2025-03-17T21:00:32.274" v="444" actId="33553"/>
          <ac:spMkLst>
            <pc:docMk/>
            <pc:sldMk cId="4181194586" sldId="2845"/>
            <ac:spMk id="2" creationId="{54F905F0-C694-16CB-FE9B-6245899953EA}"/>
          </ac:spMkLst>
        </pc:spChg>
        <pc:spChg chg="mod">
          <ac:chgData name="Beniston, Joshua - FPAC-NRCS, CA" userId="729a7325-1604-4ca0-9ff6-67b6606cf032" providerId="ADAL" clId="{930A340A-FEA1-43C1-8ACF-4137697CB155}" dt="2025-03-13T00:03:22.889" v="0"/>
          <ac:spMkLst>
            <pc:docMk/>
            <pc:sldMk cId="4181194586" sldId="2845"/>
            <ac:spMk id="3" creationId="{DF27D8D7-4A81-32B3-AC8C-6337D209F9EA}"/>
          </ac:spMkLst>
        </pc:spChg>
        <pc:picChg chg="mod">
          <ac:chgData name="Beniston, Joshua - FPAC-NRCS, CA" userId="729a7325-1604-4ca0-9ff6-67b6606cf032" providerId="ADAL" clId="{930A340A-FEA1-43C1-8ACF-4137697CB155}" dt="2025-03-17T20:53:51.893" v="279" actId="962"/>
          <ac:picMkLst>
            <pc:docMk/>
            <pc:sldMk cId="4181194586" sldId="2845"/>
            <ac:picMk id="6" creationId="{A6D4EF87-C6CE-6E38-14B7-3A792A9BA0FE}"/>
          </ac:picMkLst>
        </pc:picChg>
      </pc:sldChg>
      <pc:sldChg chg="modSp mod modNotes">
        <pc:chgData name="Beniston, Joshua - FPAC-NRCS, CA" userId="729a7325-1604-4ca0-9ff6-67b6606cf032" providerId="ADAL" clId="{930A340A-FEA1-43C1-8ACF-4137697CB155}" dt="2025-03-17T20:54:07.013" v="282" actId="33553"/>
        <pc:sldMkLst>
          <pc:docMk/>
          <pc:sldMk cId="3886329839" sldId="2846"/>
        </pc:sldMkLst>
        <pc:spChg chg="mod">
          <ac:chgData name="Beniston, Joshua - FPAC-NRCS, CA" userId="729a7325-1604-4ca0-9ff6-67b6606cf032" providerId="ADAL" clId="{930A340A-FEA1-43C1-8ACF-4137697CB155}" dt="2025-03-17T20:54:07.013" v="282" actId="33553"/>
          <ac:spMkLst>
            <pc:docMk/>
            <pc:sldMk cId="3886329839" sldId="2846"/>
            <ac:spMk id="2" creationId="{8052FBF9-8415-5AFC-268C-A030E1539482}"/>
          </ac:spMkLst>
        </pc:spChg>
        <pc:spChg chg="mod">
          <ac:chgData name="Beniston, Joshua - FPAC-NRCS, CA" userId="729a7325-1604-4ca0-9ff6-67b6606cf032" providerId="ADAL" clId="{930A340A-FEA1-43C1-8ACF-4137697CB155}" dt="2025-03-17T19:23:51.328" v="62" actId="255"/>
          <ac:spMkLst>
            <pc:docMk/>
            <pc:sldMk cId="3886329839" sldId="2846"/>
            <ac:spMk id="3" creationId="{9557FD3F-51C0-F527-BA49-7F15FFF407DA}"/>
          </ac:spMkLst>
        </pc:spChg>
      </pc:sldChg>
      <pc:sldChg chg="modSp mod modNotes">
        <pc:chgData name="Beniston, Joshua - FPAC-NRCS, CA" userId="729a7325-1604-4ca0-9ff6-67b6606cf032" providerId="ADAL" clId="{930A340A-FEA1-43C1-8ACF-4137697CB155}" dt="2025-03-17T20:54:40.163" v="291" actId="33553"/>
        <pc:sldMkLst>
          <pc:docMk/>
          <pc:sldMk cId="302383526" sldId="2847"/>
        </pc:sldMkLst>
        <pc:spChg chg="mod">
          <ac:chgData name="Beniston, Joshua - FPAC-NRCS, CA" userId="729a7325-1604-4ca0-9ff6-67b6606cf032" providerId="ADAL" clId="{930A340A-FEA1-43C1-8ACF-4137697CB155}" dt="2025-03-17T20:54:40.163" v="291" actId="33553"/>
          <ac:spMkLst>
            <pc:docMk/>
            <pc:sldMk cId="302383526" sldId="2847"/>
            <ac:spMk id="2" creationId="{8EDB93A6-1C22-8DC5-F177-353382227FDE}"/>
          </ac:spMkLst>
        </pc:spChg>
        <pc:spChg chg="mod">
          <ac:chgData name="Beniston, Joshua - FPAC-NRCS, CA" userId="729a7325-1604-4ca0-9ff6-67b6606cf032" providerId="ADAL" clId="{930A340A-FEA1-43C1-8ACF-4137697CB155}" dt="2025-03-17T19:29:47.087" v="88" actId="255"/>
          <ac:spMkLst>
            <pc:docMk/>
            <pc:sldMk cId="302383526" sldId="2847"/>
            <ac:spMk id="3" creationId="{65C9EE6F-809D-E352-B9C9-CFB8660AA473}"/>
          </ac:spMkLst>
        </pc:spChg>
        <pc:picChg chg="mod">
          <ac:chgData name="Beniston, Joshua - FPAC-NRCS, CA" userId="729a7325-1604-4ca0-9ff6-67b6606cf032" providerId="ADAL" clId="{930A340A-FEA1-43C1-8ACF-4137697CB155}" dt="2025-03-17T20:45:23.247" v="218" actId="962"/>
          <ac:picMkLst>
            <pc:docMk/>
            <pc:sldMk cId="302383526" sldId="2847"/>
            <ac:picMk id="5" creationId="{90F35CEF-A54A-9AFA-E2AA-29D603B2C3B3}"/>
          </ac:picMkLst>
        </pc:picChg>
      </pc:sldChg>
      <pc:sldChg chg="modSp mod modNotes">
        <pc:chgData name="Beniston, Joshua - FPAC-NRCS, CA" userId="729a7325-1604-4ca0-9ff6-67b6606cf032" providerId="ADAL" clId="{930A340A-FEA1-43C1-8ACF-4137697CB155}" dt="2025-03-17T20:54:43.888" v="292" actId="33553"/>
        <pc:sldMkLst>
          <pc:docMk/>
          <pc:sldMk cId="663838864" sldId="2848"/>
        </pc:sldMkLst>
        <pc:spChg chg="mod">
          <ac:chgData name="Beniston, Joshua - FPAC-NRCS, CA" userId="729a7325-1604-4ca0-9ff6-67b6606cf032" providerId="ADAL" clId="{930A340A-FEA1-43C1-8ACF-4137697CB155}" dt="2025-03-17T20:54:43.888" v="292" actId="33553"/>
          <ac:spMkLst>
            <pc:docMk/>
            <pc:sldMk cId="663838864" sldId="2848"/>
            <ac:spMk id="2" creationId="{49D2E433-2155-36A1-4D3F-687FC0285310}"/>
          </ac:spMkLst>
        </pc:spChg>
        <pc:spChg chg="mod">
          <ac:chgData name="Beniston, Joshua - FPAC-NRCS, CA" userId="729a7325-1604-4ca0-9ff6-67b6606cf032" providerId="ADAL" clId="{930A340A-FEA1-43C1-8ACF-4137697CB155}" dt="2025-03-17T20:27:04.331" v="91" actId="255"/>
          <ac:spMkLst>
            <pc:docMk/>
            <pc:sldMk cId="663838864" sldId="2848"/>
            <ac:spMk id="3" creationId="{47B2F24F-F044-2AF4-D13C-49E3998446E7}"/>
          </ac:spMkLst>
        </pc:spChg>
      </pc:sldChg>
      <pc:sldChg chg="modSp mod modNotes">
        <pc:chgData name="Beniston, Joshua - FPAC-NRCS, CA" userId="729a7325-1604-4ca0-9ff6-67b6606cf032" providerId="ADAL" clId="{930A340A-FEA1-43C1-8ACF-4137697CB155}" dt="2025-03-17T20:56:35.344" v="293" actId="33553"/>
        <pc:sldMkLst>
          <pc:docMk/>
          <pc:sldMk cId="2015046597" sldId="2849"/>
        </pc:sldMkLst>
        <pc:spChg chg="mod">
          <ac:chgData name="Beniston, Joshua - FPAC-NRCS, CA" userId="729a7325-1604-4ca0-9ff6-67b6606cf032" providerId="ADAL" clId="{930A340A-FEA1-43C1-8ACF-4137697CB155}" dt="2025-03-17T20:56:35.344" v="293" actId="33553"/>
          <ac:spMkLst>
            <pc:docMk/>
            <pc:sldMk cId="2015046597" sldId="2849"/>
            <ac:spMk id="2" creationId="{BABE7804-B5B0-BF51-FF6E-AD767DFF182D}"/>
          </ac:spMkLst>
        </pc:spChg>
        <pc:spChg chg="mod">
          <ac:chgData name="Beniston, Joshua - FPAC-NRCS, CA" userId="729a7325-1604-4ca0-9ff6-67b6606cf032" providerId="ADAL" clId="{930A340A-FEA1-43C1-8ACF-4137697CB155}" dt="2025-03-17T20:27:40.805" v="101" actId="1076"/>
          <ac:spMkLst>
            <pc:docMk/>
            <pc:sldMk cId="2015046597" sldId="2849"/>
            <ac:spMk id="3" creationId="{857359E4-0C10-5F0A-C8CB-FCDC6567D4AD}"/>
          </ac:spMkLst>
        </pc:spChg>
        <pc:picChg chg="mod">
          <ac:chgData name="Beniston, Joshua - FPAC-NRCS, CA" userId="729a7325-1604-4ca0-9ff6-67b6606cf032" providerId="ADAL" clId="{930A340A-FEA1-43C1-8ACF-4137697CB155}" dt="2025-03-17T20:52:36.693" v="269" actId="962"/>
          <ac:picMkLst>
            <pc:docMk/>
            <pc:sldMk cId="2015046597" sldId="2849"/>
            <ac:picMk id="4" creationId="{16ECA618-5E6B-CAAB-D7FC-DDF02AAB4536}"/>
          </ac:picMkLst>
        </pc:picChg>
      </pc:sldChg>
      <pc:sldChg chg="delSp modSp mod modNotes">
        <pc:chgData name="Beniston, Joshua - FPAC-NRCS, CA" userId="729a7325-1604-4ca0-9ff6-67b6606cf032" providerId="ADAL" clId="{930A340A-FEA1-43C1-8ACF-4137697CB155}" dt="2025-03-17T20:56:37.824" v="294" actId="33553"/>
        <pc:sldMkLst>
          <pc:docMk/>
          <pc:sldMk cId="1942568266" sldId="2850"/>
        </pc:sldMkLst>
        <pc:spChg chg="mod">
          <ac:chgData name="Beniston, Joshua - FPAC-NRCS, CA" userId="729a7325-1604-4ca0-9ff6-67b6606cf032" providerId="ADAL" clId="{930A340A-FEA1-43C1-8ACF-4137697CB155}" dt="2025-03-17T20:56:37.824" v="294" actId="33553"/>
          <ac:spMkLst>
            <pc:docMk/>
            <pc:sldMk cId="1942568266" sldId="2850"/>
            <ac:spMk id="2" creationId="{FEA7CA84-46BF-D310-3B25-415C06057D98}"/>
          </ac:spMkLst>
        </pc:spChg>
        <pc:graphicFrameChg chg="mod modGraphic">
          <ac:chgData name="Beniston, Joshua - FPAC-NRCS, CA" userId="729a7325-1604-4ca0-9ff6-67b6606cf032" providerId="ADAL" clId="{930A340A-FEA1-43C1-8ACF-4137697CB155}" dt="2025-03-17T20:29:16.388" v="115" actId="1076"/>
          <ac:graphicFrameMkLst>
            <pc:docMk/>
            <pc:sldMk cId="1942568266" sldId="2850"/>
            <ac:graphicFrameMk id="9" creationId="{E85054A6-63DD-2683-2CD7-803C04B4D56E}"/>
          </ac:graphicFrameMkLst>
        </pc:graphicFrameChg>
      </pc:sldChg>
      <pc:sldChg chg="modSp mod modShow">
        <pc:chgData name="Beniston, Joshua - FPAC-NRCS, CA" userId="729a7325-1604-4ca0-9ff6-67b6606cf032" providerId="ADAL" clId="{930A340A-FEA1-43C1-8ACF-4137697CB155}" dt="2025-03-17T21:00:50.335" v="446" actId="729"/>
        <pc:sldMkLst>
          <pc:docMk/>
          <pc:sldMk cId="3073262698" sldId="2852"/>
        </pc:sldMkLst>
        <pc:spChg chg="mod">
          <ac:chgData name="Beniston, Joshua - FPAC-NRCS, CA" userId="729a7325-1604-4ca0-9ff6-67b6606cf032" providerId="ADAL" clId="{930A340A-FEA1-43C1-8ACF-4137697CB155}" dt="2025-03-13T00:04:52.062" v="22"/>
          <ac:spMkLst>
            <pc:docMk/>
            <pc:sldMk cId="3073262698" sldId="2852"/>
            <ac:spMk id="2" creationId="{1DB32512-185A-5D32-5BC9-7B76B6D9961D}"/>
          </ac:spMkLst>
        </pc:spChg>
        <pc:spChg chg="mod">
          <ac:chgData name="Beniston, Joshua - FPAC-NRCS, CA" userId="729a7325-1604-4ca0-9ff6-67b6606cf032" providerId="ADAL" clId="{930A340A-FEA1-43C1-8ACF-4137697CB155}" dt="2025-03-13T00:03:22.889" v="0"/>
          <ac:spMkLst>
            <pc:docMk/>
            <pc:sldMk cId="3073262698" sldId="2852"/>
            <ac:spMk id="3" creationId="{957F0FD4-973A-4CF8-C192-BEFDC2CA14BA}"/>
          </ac:spMkLst>
        </pc:spChg>
        <pc:spChg chg="mod">
          <ac:chgData name="Beniston, Joshua - FPAC-NRCS, CA" userId="729a7325-1604-4ca0-9ff6-67b6606cf032" providerId="ADAL" clId="{930A340A-FEA1-43C1-8ACF-4137697CB155}" dt="2025-03-13T00:04:52.062" v="22"/>
          <ac:spMkLst>
            <pc:docMk/>
            <pc:sldMk cId="3073262698" sldId="2852"/>
            <ac:spMk id="4" creationId="{77A2157D-1DE8-4314-DEF5-1353CF530F39}"/>
          </ac:spMkLst>
        </pc:spChg>
      </pc:sldChg>
      <pc:sldChg chg="modSp mod modNotes">
        <pc:chgData name="Beniston, Joshua - FPAC-NRCS, CA" userId="729a7325-1604-4ca0-9ff6-67b6606cf032" providerId="ADAL" clId="{930A340A-FEA1-43C1-8ACF-4137697CB155}" dt="2025-03-17T20:56:42.347" v="295" actId="33553"/>
        <pc:sldMkLst>
          <pc:docMk/>
          <pc:sldMk cId="189164224" sldId="2853"/>
        </pc:sldMkLst>
        <pc:spChg chg="mod">
          <ac:chgData name="Beniston, Joshua - FPAC-NRCS, CA" userId="729a7325-1604-4ca0-9ff6-67b6606cf032" providerId="ADAL" clId="{930A340A-FEA1-43C1-8ACF-4137697CB155}" dt="2025-03-17T20:56:42.347" v="295" actId="33553"/>
          <ac:spMkLst>
            <pc:docMk/>
            <pc:sldMk cId="189164224" sldId="2853"/>
            <ac:spMk id="2" creationId="{E9D7F797-4E56-DDBF-12E6-F68A102653E9}"/>
          </ac:spMkLst>
        </pc:spChg>
        <pc:spChg chg="mod">
          <ac:chgData name="Beniston, Joshua - FPAC-NRCS, CA" userId="729a7325-1604-4ca0-9ff6-67b6606cf032" providerId="ADAL" clId="{930A340A-FEA1-43C1-8ACF-4137697CB155}" dt="2025-03-17T20:29:29.877" v="119" actId="27636"/>
          <ac:spMkLst>
            <pc:docMk/>
            <pc:sldMk cId="189164224" sldId="2853"/>
            <ac:spMk id="3" creationId="{0A7BA81B-ACC4-5F96-F9DE-6B50096FBD09}"/>
          </ac:spMkLst>
        </pc:spChg>
        <pc:picChg chg="mod">
          <ac:chgData name="Beniston, Joshua - FPAC-NRCS, CA" userId="729a7325-1604-4ca0-9ff6-67b6606cf032" providerId="ADAL" clId="{930A340A-FEA1-43C1-8ACF-4137697CB155}" dt="2025-03-17T20:50:04.972" v="257" actId="962"/>
          <ac:picMkLst>
            <pc:docMk/>
            <pc:sldMk cId="189164224" sldId="2853"/>
            <ac:picMk id="5" creationId="{56D8918E-6BF3-69FB-FCAC-564F9171FB05}"/>
          </ac:picMkLst>
        </pc:picChg>
      </pc:sldChg>
      <pc:sldChg chg="modSp mod modNotes">
        <pc:chgData name="Beniston, Joshua - FPAC-NRCS, CA" userId="729a7325-1604-4ca0-9ff6-67b6606cf032" providerId="ADAL" clId="{930A340A-FEA1-43C1-8ACF-4137697CB155}" dt="2025-03-17T20:56:44.813" v="296" actId="33553"/>
        <pc:sldMkLst>
          <pc:docMk/>
          <pc:sldMk cId="766497653" sldId="2854"/>
        </pc:sldMkLst>
        <pc:spChg chg="mod">
          <ac:chgData name="Beniston, Joshua - FPAC-NRCS, CA" userId="729a7325-1604-4ca0-9ff6-67b6606cf032" providerId="ADAL" clId="{930A340A-FEA1-43C1-8ACF-4137697CB155}" dt="2025-03-17T20:56:44.813" v="296" actId="33553"/>
          <ac:spMkLst>
            <pc:docMk/>
            <pc:sldMk cId="766497653" sldId="2854"/>
            <ac:spMk id="2" creationId="{6FE8D2B4-B5B5-6033-74C5-950000FE1318}"/>
          </ac:spMkLst>
        </pc:spChg>
        <pc:spChg chg="mod">
          <ac:chgData name="Beniston, Joshua - FPAC-NRCS, CA" userId="729a7325-1604-4ca0-9ff6-67b6606cf032" providerId="ADAL" clId="{930A340A-FEA1-43C1-8ACF-4137697CB155}" dt="2025-03-17T20:29:57.048" v="125" actId="1076"/>
          <ac:spMkLst>
            <pc:docMk/>
            <pc:sldMk cId="766497653" sldId="2854"/>
            <ac:spMk id="3" creationId="{38F0CF8E-5C7C-DB70-60CE-743F46F37D2F}"/>
          </ac:spMkLst>
        </pc:spChg>
        <pc:picChg chg="mod">
          <ac:chgData name="Beniston, Joshua - FPAC-NRCS, CA" userId="729a7325-1604-4ca0-9ff6-67b6606cf032" providerId="ADAL" clId="{930A340A-FEA1-43C1-8ACF-4137697CB155}" dt="2025-03-17T20:50:09.332" v="259" actId="962"/>
          <ac:picMkLst>
            <pc:docMk/>
            <pc:sldMk cId="766497653" sldId="2854"/>
            <ac:picMk id="5" creationId="{B6A84158-7969-DD45-2108-6FB49C91A023}"/>
          </ac:picMkLst>
        </pc:picChg>
      </pc:sldChg>
      <pc:sldChg chg="modSp mod modNotes">
        <pc:chgData name="Beniston, Joshua - FPAC-NRCS, CA" userId="729a7325-1604-4ca0-9ff6-67b6606cf032" providerId="ADAL" clId="{930A340A-FEA1-43C1-8ACF-4137697CB155}" dt="2025-03-17T20:56:49.116" v="298" actId="33553"/>
        <pc:sldMkLst>
          <pc:docMk/>
          <pc:sldMk cId="994986355" sldId="2855"/>
        </pc:sldMkLst>
        <pc:spChg chg="mod">
          <ac:chgData name="Beniston, Joshua - FPAC-NRCS, CA" userId="729a7325-1604-4ca0-9ff6-67b6606cf032" providerId="ADAL" clId="{930A340A-FEA1-43C1-8ACF-4137697CB155}" dt="2025-03-17T20:56:49.116" v="298" actId="33553"/>
          <ac:spMkLst>
            <pc:docMk/>
            <pc:sldMk cId="994986355" sldId="2855"/>
            <ac:spMk id="2" creationId="{7DE02B87-B00A-754D-90C8-566C310F609C}"/>
          </ac:spMkLst>
        </pc:spChg>
        <pc:spChg chg="mod">
          <ac:chgData name="Beniston, Joshua - FPAC-NRCS, CA" userId="729a7325-1604-4ca0-9ff6-67b6606cf032" providerId="ADAL" clId="{930A340A-FEA1-43C1-8ACF-4137697CB155}" dt="2025-03-17T20:31:07.982" v="138" actId="27636"/>
          <ac:spMkLst>
            <pc:docMk/>
            <pc:sldMk cId="994986355" sldId="2855"/>
            <ac:spMk id="3" creationId="{9122245C-B830-E498-DFFF-C4B251F8B887}"/>
          </ac:spMkLst>
        </pc:spChg>
        <pc:picChg chg="mod">
          <ac:chgData name="Beniston, Joshua - FPAC-NRCS, CA" userId="729a7325-1604-4ca0-9ff6-67b6606cf032" providerId="ADAL" clId="{930A340A-FEA1-43C1-8ACF-4137697CB155}" dt="2025-03-17T20:50:42.092" v="261" actId="962"/>
          <ac:picMkLst>
            <pc:docMk/>
            <pc:sldMk cId="994986355" sldId="2855"/>
            <ac:picMk id="4" creationId="{07EBAC57-B605-7B7C-96D7-0C5B183CA09D}"/>
          </ac:picMkLst>
        </pc:picChg>
      </pc:sldChg>
      <pc:sldChg chg="modSp mod modNotes">
        <pc:chgData name="Beniston, Joshua - FPAC-NRCS, CA" userId="729a7325-1604-4ca0-9ff6-67b6606cf032" providerId="ADAL" clId="{930A340A-FEA1-43C1-8ACF-4137697CB155}" dt="2025-03-17T20:56:53.470" v="299" actId="33553"/>
        <pc:sldMkLst>
          <pc:docMk/>
          <pc:sldMk cId="2091241455" sldId="2856"/>
        </pc:sldMkLst>
        <pc:spChg chg="mod">
          <ac:chgData name="Beniston, Joshua - FPAC-NRCS, CA" userId="729a7325-1604-4ca0-9ff6-67b6606cf032" providerId="ADAL" clId="{930A340A-FEA1-43C1-8ACF-4137697CB155}" dt="2025-03-17T20:56:53.470" v="299" actId="33553"/>
          <ac:spMkLst>
            <pc:docMk/>
            <pc:sldMk cId="2091241455" sldId="2856"/>
            <ac:spMk id="2" creationId="{4A0B5DB7-BC05-C084-A0F4-1CF2A7FD1959}"/>
          </ac:spMkLst>
        </pc:spChg>
        <pc:picChg chg="mod">
          <ac:chgData name="Beniston, Joshua - FPAC-NRCS, CA" userId="729a7325-1604-4ca0-9ff6-67b6606cf032" providerId="ADAL" clId="{930A340A-FEA1-43C1-8ACF-4137697CB155}" dt="2025-03-17T20:51:37.945" v="263" actId="962"/>
          <ac:picMkLst>
            <pc:docMk/>
            <pc:sldMk cId="2091241455" sldId="2856"/>
            <ac:picMk id="4" creationId="{8D8B8131-4CA9-9E13-1A1F-F8D1ECB37520}"/>
          </ac:picMkLst>
        </pc:picChg>
      </pc:sldChg>
      <pc:sldChg chg="modSp mod modNotes">
        <pc:chgData name="Beniston, Joshua - FPAC-NRCS, CA" userId="729a7325-1604-4ca0-9ff6-67b6606cf032" providerId="ADAL" clId="{930A340A-FEA1-43C1-8ACF-4137697CB155}" dt="2025-03-17T20:56:46.947" v="297" actId="33553"/>
        <pc:sldMkLst>
          <pc:docMk/>
          <pc:sldMk cId="2459226709" sldId="2857"/>
        </pc:sldMkLst>
        <pc:spChg chg="mod">
          <ac:chgData name="Beniston, Joshua - FPAC-NRCS, CA" userId="729a7325-1604-4ca0-9ff6-67b6606cf032" providerId="ADAL" clId="{930A340A-FEA1-43C1-8ACF-4137697CB155}" dt="2025-03-17T20:56:46.947" v="297" actId="33553"/>
          <ac:spMkLst>
            <pc:docMk/>
            <pc:sldMk cId="2459226709" sldId="2857"/>
            <ac:spMk id="2" creationId="{BF7D790A-A121-03A1-6165-87BCCBB204C9}"/>
          </ac:spMkLst>
        </pc:spChg>
        <pc:spChg chg="mod">
          <ac:chgData name="Beniston, Joshua - FPAC-NRCS, CA" userId="729a7325-1604-4ca0-9ff6-67b6606cf032" providerId="ADAL" clId="{930A340A-FEA1-43C1-8ACF-4137697CB155}" dt="2025-03-17T20:30:35.985" v="129" actId="1076"/>
          <ac:spMkLst>
            <pc:docMk/>
            <pc:sldMk cId="2459226709" sldId="2857"/>
            <ac:spMk id="3" creationId="{25FB4A87-1D8B-93B4-54C7-465B1398133E}"/>
          </ac:spMkLst>
        </pc:spChg>
      </pc:sldChg>
      <pc:sldChg chg="modSp mod modNotes">
        <pc:chgData name="Beniston, Joshua - FPAC-NRCS, CA" userId="729a7325-1604-4ca0-9ff6-67b6606cf032" providerId="ADAL" clId="{930A340A-FEA1-43C1-8ACF-4137697CB155}" dt="2025-03-25T17:17:25.261" v="452" actId="1076"/>
        <pc:sldMkLst>
          <pc:docMk/>
          <pc:sldMk cId="3583223545" sldId="2858"/>
        </pc:sldMkLst>
        <pc:spChg chg="mod">
          <ac:chgData name="Beniston, Joshua - FPAC-NRCS, CA" userId="729a7325-1604-4ca0-9ff6-67b6606cf032" providerId="ADAL" clId="{930A340A-FEA1-43C1-8ACF-4137697CB155}" dt="2025-03-17T20:56:55.564" v="300" actId="33553"/>
          <ac:spMkLst>
            <pc:docMk/>
            <pc:sldMk cId="3583223545" sldId="2858"/>
            <ac:spMk id="2" creationId="{44D13F51-EFE9-464A-AE81-5F67FD0F96CD}"/>
          </ac:spMkLst>
        </pc:spChg>
        <pc:spChg chg="mod">
          <ac:chgData name="Beniston, Joshua - FPAC-NRCS, CA" userId="729a7325-1604-4ca0-9ff6-67b6606cf032" providerId="ADAL" clId="{930A340A-FEA1-43C1-8ACF-4137697CB155}" dt="2025-03-17T20:32:24.475" v="146" actId="1076"/>
          <ac:spMkLst>
            <pc:docMk/>
            <pc:sldMk cId="3583223545" sldId="2858"/>
            <ac:spMk id="6" creationId="{4C21EABE-7787-FB5A-53A2-60A9AEE74984}"/>
          </ac:spMkLst>
        </pc:spChg>
        <pc:spChg chg="mod">
          <ac:chgData name="Beniston, Joshua - FPAC-NRCS, CA" userId="729a7325-1604-4ca0-9ff6-67b6606cf032" providerId="ADAL" clId="{930A340A-FEA1-43C1-8ACF-4137697CB155}" dt="2025-03-13T00:03:22.889" v="0"/>
          <ac:spMkLst>
            <pc:docMk/>
            <pc:sldMk cId="3583223545" sldId="2858"/>
            <ac:spMk id="8" creationId="{F3C0FD1E-B577-161D-934F-4B8663913BD5}"/>
          </ac:spMkLst>
        </pc:spChg>
        <pc:picChg chg="mod">
          <ac:chgData name="Beniston, Joshua - FPAC-NRCS, CA" userId="729a7325-1604-4ca0-9ff6-67b6606cf032" providerId="ADAL" clId="{930A340A-FEA1-43C1-8ACF-4137697CB155}" dt="2025-03-25T17:17:25.261" v="452" actId="1076"/>
          <ac:picMkLst>
            <pc:docMk/>
            <pc:sldMk cId="3583223545" sldId="2858"/>
            <ac:picMk id="7" creationId="{F90781AC-8BC8-C7FB-4AE1-399109B42AEA}"/>
          </ac:picMkLst>
        </pc:picChg>
      </pc:sldChg>
      <pc:sldChg chg="modSp mod modNotes">
        <pc:chgData name="Beniston, Joshua - FPAC-NRCS, CA" userId="729a7325-1604-4ca0-9ff6-67b6606cf032" providerId="ADAL" clId="{930A340A-FEA1-43C1-8ACF-4137697CB155}" dt="2025-03-17T20:56:57.569" v="301" actId="33553"/>
        <pc:sldMkLst>
          <pc:docMk/>
          <pc:sldMk cId="1907706567" sldId="2859"/>
        </pc:sldMkLst>
        <pc:spChg chg="mod">
          <ac:chgData name="Beniston, Joshua - FPAC-NRCS, CA" userId="729a7325-1604-4ca0-9ff6-67b6606cf032" providerId="ADAL" clId="{930A340A-FEA1-43C1-8ACF-4137697CB155}" dt="2025-03-17T20:56:57.569" v="301" actId="33553"/>
          <ac:spMkLst>
            <pc:docMk/>
            <pc:sldMk cId="1907706567" sldId="2859"/>
            <ac:spMk id="2" creationId="{A12EA1E4-DC75-15E9-80A9-49B62751AC43}"/>
          </ac:spMkLst>
        </pc:spChg>
        <pc:picChg chg="mod">
          <ac:chgData name="Beniston, Joshua - FPAC-NRCS, CA" userId="729a7325-1604-4ca0-9ff6-67b6606cf032" providerId="ADAL" clId="{930A340A-FEA1-43C1-8ACF-4137697CB155}" dt="2025-03-17T20:52:07.843" v="267" actId="962"/>
          <ac:picMkLst>
            <pc:docMk/>
            <pc:sldMk cId="1907706567" sldId="2859"/>
            <ac:picMk id="4" creationId="{9DB60459-7C4E-3385-CCAB-24AFD5795591}"/>
          </ac:picMkLst>
        </pc:picChg>
      </pc:sldChg>
      <pc:sldChg chg="modSp mod modNotes">
        <pc:chgData name="Beniston, Joshua - FPAC-NRCS, CA" userId="729a7325-1604-4ca0-9ff6-67b6606cf032" providerId="ADAL" clId="{930A340A-FEA1-43C1-8ACF-4137697CB155}" dt="2025-03-17T20:58:00.989" v="342" actId="33553"/>
        <pc:sldMkLst>
          <pc:docMk/>
          <pc:sldMk cId="269283620" sldId="2860"/>
        </pc:sldMkLst>
        <pc:spChg chg="mod">
          <ac:chgData name="Beniston, Joshua - FPAC-NRCS, CA" userId="729a7325-1604-4ca0-9ff6-67b6606cf032" providerId="ADAL" clId="{930A340A-FEA1-43C1-8ACF-4137697CB155}" dt="2025-03-17T20:58:00.989" v="342" actId="33553"/>
          <ac:spMkLst>
            <pc:docMk/>
            <pc:sldMk cId="269283620" sldId="2860"/>
            <ac:spMk id="2" creationId="{DDEDC39A-36BA-93F0-FEAE-F6C518794754}"/>
          </ac:spMkLst>
        </pc:spChg>
        <pc:spChg chg="mod">
          <ac:chgData name="Beniston, Joshua - FPAC-NRCS, CA" userId="729a7325-1604-4ca0-9ff6-67b6606cf032" providerId="ADAL" clId="{930A340A-FEA1-43C1-8ACF-4137697CB155}" dt="2025-03-17T20:34:58.389" v="153" actId="1076"/>
          <ac:spMkLst>
            <pc:docMk/>
            <pc:sldMk cId="269283620" sldId="2860"/>
            <ac:spMk id="3" creationId="{649B59E8-65A5-9F71-70B9-DF59FD3F04C4}"/>
          </ac:spMkLst>
        </pc:spChg>
      </pc:sldChg>
      <pc:sldChg chg="modSp mod modNotes">
        <pc:chgData name="Beniston, Joshua - FPAC-NRCS, CA" userId="729a7325-1604-4ca0-9ff6-67b6606cf032" providerId="ADAL" clId="{930A340A-FEA1-43C1-8ACF-4137697CB155}" dt="2025-03-17T20:58:59.244" v="411" actId="122"/>
        <pc:sldMkLst>
          <pc:docMk/>
          <pc:sldMk cId="437463007" sldId="2862"/>
        </pc:sldMkLst>
        <pc:spChg chg="mod">
          <ac:chgData name="Beniston, Joshua - FPAC-NRCS, CA" userId="729a7325-1604-4ca0-9ff6-67b6606cf032" providerId="ADAL" clId="{930A340A-FEA1-43C1-8ACF-4137697CB155}" dt="2025-03-17T20:58:59.244" v="411" actId="122"/>
          <ac:spMkLst>
            <pc:docMk/>
            <pc:sldMk cId="437463007" sldId="2862"/>
            <ac:spMk id="2" creationId="{5BB18817-5EB3-7AB1-C291-24D1E5303316}"/>
          </ac:spMkLst>
        </pc:spChg>
        <pc:spChg chg="mod">
          <ac:chgData name="Beniston, Joshua - FPAC-NRCS, CA" userId="729a7325-1604-4ca0-9ff6-67b6606cf032" providerId="ADAL" clId="{930A340A-FEA1-43C1-8ACF-4137697CB155}" dt="2025-03-17T20:58:55.614" v="410" actId="1076"/>
          <ac:spMkLst>
            <pc:docMk/>
            <pc:sldMk cId="437463007" sldId="2862"/>
            <ac:spMk id="3" creationId="{E870032D-EEEB-A115-6C2D-041E195FABB8}"/>
          </ac:spMkLst>
        </pc:spChg>
      </pc:sldChg>
      <pc:sldChg chg="modSp mod modNotes">
        <pc:chgData name="Beniston, Joshua - FPAC-NRCS, CA" userId="729a7325-1604-4ca0-9ff6-67b6606cf032" providerId="ADAL" clId="{930A340A-FEA1-43C1-8ACF-4137697CB155}" dt="2025-03-17T20:59:40.339" v="433" actId="33553"/>
        <pc:sldMkLst>
          <pc:docMk/>
          <pc:sldMk cId="336032573" sldId="2863"/>
        </pc:sldMkLst>
        <pc:spChg chg="mod">
          <ac:chgData name="Beniston, Joshua - FPAC-NRCS, CA" userId="729a7325-1604-4ca0-9ff6-67b6606cf032" providerId="ADAL" clId="{930A340A-FEA1-43C1-8ACF-4137697CB155}" dt="2025-03-17T20:59:40.339" v="433" actId="33553"/>
          <ac:spMkLst>
            <pc:docMk/>
            <pc:sldMk cId="336032573" sldId="2863"/>
            <ac:spMk id="2" creationId="{302EB454-31C9-B5DB-9855-44B4B38745A8}"/>
          </ac:spMkLst>
        </pc:spChg>
        <pc:spChg chg="mod">
          <ac:chgData name="Beniston, Joshua - FPAC-NRCS, CA" userId="729a7325-1604-4ca0-9ff6-67b6606cf032" providerId="ADAL" clId="{930A340A-FEA1-43C1-8ACF-4137697CB155}" dt="2025-03-17T20:40:17.616" v="185" actId="1076"/>
          <ac:spMkLst>
            <pc:docMk/>
            <pc:sldMk cId="336032573" sldId="2863"/>
            <ac:spMk id="3" creationId="{20C3BFE8-BFCA-8121-AA1F-4A9F57D27EF4}"/>
          </ac:spMkLst>
        </pc:spChg>
      </pc:sldChg>
      <pc:sldChg chg="modSp mod modNotes">
        <pc:chgData name="Beniston, Joshua - FPAC-NRCS, CA" userId="729a7325-1604-4ca0-9ff6-67b6606cf032" providerId="ADAL" clId="{930A340A-FEA1-43C1-8ACF-4137697CB155}" dt="2025-03-17T20:59:46.796" v="435" actId="27636"/>
        <pc:sldMkLst>
          <pc:docMk/>
          <pc:sldMk cId="2667378515" sldId="2864"/>
        </pc:sldMkLst>
        <pc:spChg chg="mod">
          <ac:chgData name="Beniston, Joshua - FPAC-NRCS, CA" userId="729a7325-1604-4ca0-9ff6-67b6606cf032" providerId="ADAL" clId="{930A340A-FEA1-43C1-8ACF-4137697CB155}" dt="2025-03-17T20:59:46.796" v="435" actId="27636"/>
          <ac:spMkLst>
            <pc:docMk/>
            <pc:sldMk cId="2667378515" sldId="2864"/>
            <ac:spMk id="2" creationId="{CD9D2A3A-BF45-8736-6A28-0FE45FDE9F55}"/>
          </ac:spMkLst>
        </pc:spChg>
        <pc:spChg chg="mod">
          <ac:chgData name="Beniston, Joshua - FPAC-NRCS, CA" userId="729a7325-1604-4ca0-9ff6-67b6606cf032" providerId="ADAL" clId="{930A340A-FEA1-43C1-8ACF-4137697CB155}" dt="2025-03-17T20:40:34.274" v="189" actId="14100"/>
          <ac:spMkLst>
            <pc:docMk/>
            <pc:sldMk cId="2667378515" sldId="2864"/>
            <ac:spMk id="3" creationId="{B0987BAE-5FC0-850F-3CE7-08E629D2C8F6}"/>
          </ac:spMkLst>
        </pc:spChg>
      </pc:sldChg>
      <pc:sldChg chg="modSp mod modNotes">
        <pc:chgData name="Beniston, Joshua - FPAC-NRCS, CA" userId="729a7325-1604-4ca0-9ff6-67b6606cf032" providerId="ADAL" clId="{930A340A-FEA1-43C1-8ACF-4137697CB155}" dt="2025-03-17T20:59:11.300" v="412" actId="33553"/>
        <pc:sldMkLst>
          <pc:docMk/>
          <pc:sldMk cId="1416944497" sldId="2865"/>
        </pc:sldMkLst>
        <pc:spChg chg="mod">
          <ac:chgData name="Beniston, Joshua - FPAC-NRCS, CA" userId="729a7325-1604-4ca0-9ff6-67b6606cf032" providerId="ADAL" clId="{930A340A-FEA1-43C1-8ACF-4137697CB155}" dt="2025-03-17T20:59:11.300" v="412" actId="33553"/>
          <ac:spMkLst>
            <pc:docMk/>
            <pc:sldMk cId="1416944497" sldId="2865"/>
            <ac:spMk id="2" creationId="{5BB18817-5EB3-7AB1-C291-24D1E5303316}"/>
          </ac:spMkLst>
        </pc:spChg>
        <pc:spChg chg="mod">
          <ac:chgData name="Beniston, Joshua - FPAC-NRCS, CA" userId="729a7325-1604-4ca0-9ff6-67b6606cf032" providerId="ADAL" clId="{930A340A-FEA1-43C1-8ACF-4137697CB155}" dt="2025-03-17T20:36:02.269" v="162" actId="255"/>
          <ac:spMkLst>
            <pc:docMk/>
            <pc:sldMk cId="1416944497" sldId="2865"/>
            <ac:spMk id="3" creationId="{E870032D-EEEB-A115-6C2D-041E195FABB8}"/>
          </ac:spMkLst>
        </pc:spChg>
      </pc:sldChg>
      <pc:sldChg chg="modSp mod modNotes">
        <pc:chgData name="Beniston, Joshua - FPAC-NRCS, CA" userId="729a7325-1604-4ca0-9ff6-67b6606cf032" providerId="ADAL" clId="{930A340A-FEA1-43C1-8ACF-4137697CB155}" dt="2025-03-17T20:59:37.705" v="432" actId="33553"/>
        <pc:sldMkLst>
          <pc:docMk/>
          <pc:sldMk cId="3127924355" sldId="2866"/>
        </pc:sldMkLst>
        <pc:spChg chg="mod">
          <ac:chgData name="Beniston, Joshua - FPAC-NRCS, CA" userId="729a7325-1604-4ca0-9ff6-67b6606cf032" providerId="ADAL" clId="{930A340A-FEA1-43C1-8ACF-4137697CB155}" dt="2025-03-17T20:59:37.705" v="432" actId="33553"/>
          <ac:spMkLst>
            <pc:docMk/>
            <pc:sldMk cId="3127924355" sldId="2866"/>
            <ac:spMk id="2" creationId="{302EB454-31C9-B5DB-9855-44B4B38745A8}"/>
          </ac:spMkLst>
        </pc:spChg>
        <pc:spChg chg="mod">
          <ac:chgData name="Beniston, Joshua - FPAC-NRCS, CA" userId="729a7325-1604-4ca0-9ff6-67b6606cf032" providerId="ADAL" clId="{930A340A-FEA1-43C1-8ACF-4137697CB155}" dt="2025-03-17T20:37:44.956" v="178" actId="1076"/>
          <ac:spMkLst>
            <pc:docMk/>
            <pc:sldMk cId="3127924355" sldId="2866"/>
            <ac:spMk id="3" creationId="{20C3BFE8-BFCA-8121-AA1F-4A9F57D27EF4}"/>
          </ac:spMkLst>
        </pc:spChg>
        <pc:picChg chg="mod">
          <ac:chgData name="Beniston, Joshua - FPAC-NRCS, CA" userId="729a7325-1604-4ca0-9ff6-67b6606cf032" providerId="ADAL" clId="{930A340A-FEA1-43C1-8ACF-4137697CB155}" dt="2025-03-17T20:53:18.153" v="275" actId="962"/>
          <ac:picMkLst>
            <pc:docMk/>
            <pc:sldMk cId="3127924355" sldId="2866"/>
            <ac:picMk id="4" creationId="{2FBCD179-A6F3-9289-D142-39408EF0E736}"/>
          </ac:picMkLst>
        </pc:picChg>
      </pc:sldChg>
      <pc:sldChg chg="modSp mod modNotes">
        <pc:chgData name="Beniston, Joshua - FPAC-NRCS, CA" userId="729a7325-1604-4ca0-9ff6-67b6606cf032" providerId="ADAL" clId="{930A340A-FEA1-43C1-8ACF-4137697CB155}" dt="2025-03-17T20:59:52.165" v="437" actId="33553"/>
        <pc:sldMkLst>
          <pc:docMk/>
          <pc:sldMk cId="1908121169" sldId="2867"/>
        </pc:sldMkLst>
        <pc:spChg chg="mod">
          <ac:chgData name="Beniston, Joshua - FPAC-NRCS, CA" userId="729a7325-1604-4ca0-9ff6-67b6606cf032" providerId="ADAL" clId="{930A340A-FEA1-43C1-8ACF-4137697CB155}" dt="2025-03-17T20:42:45.745" v="211" actId="1076"/>
          <ac:spMkLst>
            <pc:docMk/>
            <pc:sldMk cId="1908121169" sldId="2867"/>
            <ac:spMk id="5" creationId="{167D758E-32B9-C54E-9E8C-7E3A3A482D21}"/>
          </ac:spMkLst>
        </pc:spChg>
        <pc:spChg chg="mod">
          <ac:chgData name="Beniston, Joshua - FPAC-NRCS, CA" userId="729a7325-1604-4ca0-9ff6-67b6606cf032" providerId="ADAL" clId="{930A340A-FEA1-43C1-8ACF-4137697CB155}" dt="2025-03-17T20:59:52.165" v="437" actId="33553"/>
          <ac:spMkLst>
            <pc:docMk/>
            <pc:sldMk cId="1908121169" sldId="2867"/>
            <ac:spMk id="6" creationId="{04DB8951-A5C1-8AEB-90D1-CBC7D4D3A1B0}"/>
          </ac:spMkLst>
        </pc:spChg>
        <pc:picChg chg="mod">
          <ac:chgData name="Beniston, Joshua - FPAC-NRCS, CA" userId="729a7325-1604-4ca0-9ff6-67b6606cf032" providerId="ADAL" clId="{930A340A-FEA1-43C1-8ACF-4137697CB155}" dt="2025-03-17T20:53:40.155" v="277" actId="962"/>
          <ac:picMkLst>
            <pc:docMk/>
            <pc:sldMk cId="1908121169" sldId="2867"/>
            <ac:picMk id="7" creationId="{0F6EB9F2-04DF-F03D-5B91-FCCD45402F6B}"/>
          </ac:picMkLst>
        </pc:picChg>
      </pc:sldChg>
      <pc:sldChg chg="modSp mod">
        <pc:chgData name="Beniston, Joshua - FPAC-NRCS, CA" userId="729a7325-1604-4ca0-9ff6-67b6606cf032" providerId="ADAL" clId="{930A340A-FEA1-43C1-8ACF-4137697CB155}" dt="2025-03-17T21:06:04.188" v="451" actId="13244"/>
        <pc:sldMkLst>
          <pc:docMk/>
          <pc:sldMk cId="2948549843" sldId="2868"/>
        </pc:sldMkLst>
        <pc:spChg chg="mod ord">
          <ac:chgData name="Beniston, Joshua - FPAC-NRCS, CA" userId="729a7325-1604-4ca0-9ff6-67b6606cf032" providerId="ADAL" clId="{930A340A-FEA1-43C1-8ACF-4137697CB155}" dt="2025-03-17T21:06:04.188" v="451" actId="13244"/>
          <ac:spMkLst>
            <pc:docMk/>
            <pc:sldMk cId="2948549843" sldId="2868"/>
            <ac:spMk id="2" creationId="{4B6B0E75-C99B-4F10-B24E-B9DB733353E5}"/>
          </ac:spMkLst>
        </pc:spChg>
        <pc:spChg chg="mod">
          <ac:chgData name="Beniston, Joshua - FPAC-NRCS, CA" userId="729a7325-1604-4ca0-9ff6-67b6606cf032" providerId="ADAL" clId="{930A340A-FEA1-43C1-8ACF-4137697CB155}" dt="2025-03-13T00:03:22.889" v="0"/>
          <ac:spMkLst>
            <pc:docMk/>
            <pc:sldMk cId="2948549843" sldId="2868"/>
            <ac:spMk id="8" creationId="{213C0AB7-1436-4CAA-87AA-EE521644CC88}"/>
          </ac:spMkLst>
        </pc:spChg>
        <pc:picChg chg="mod">
          <ac:chgData name="Beniston, Joshua - FPAC-NRCS, CA" userId="729a7325-1604-4ca0-9ff6-67b6606cf032" providerId="ADAL" clId="{930A340A-FEA1-43C1-8ACF-4137697CB155}" dt="2025-03-13T00:03:22.889" v="0"/>
          <ac:picMkLst>
            <pc:docMk/>
            <pc:sldMk cId="2948549843" sldId="2868"/>
            <ac:picMk id="7" creationId="{C1E436D3-FB10-4961-93D9-55C5C8470819}"/>
          </ac:picMkLst>
        </pc:picChg>
      </pc:sldChg>
      <pc:sldChg chg="modSp mod modNotes">
        <pc:chgData name="Beniston, Joshua - FPAC-NRCS, CA" userId="729a7325-1604-4ca0-9ff6-67b6606cf032" providerId="ADAL" clId="{930A340A-FEA1-43C1-8ACF-4137697CB155}" dt="2025-03-17T20:59:28.136" v="430" actId="33553"/>
        <pc:sldMkLst>
          <pc:docMk/>
          <pc:sldMk cId="1158573051" sldId="2869"/>
        </pc:sldMkLst>
        <pc:spChg chg="mod">
          <ac:chgData name="Beniston, Joshua - FPAC-NRCS, CA" userId="729a7325-1604-4ca0-9ff6-67b6606cf032" providerId="ADAL" clId="{930A340A-FEA1-43C1-8ACF-4137697CB155}" dt="2025-03-17T20:59:28.136" v="430" actId="33553"/>
          <ac:spMkLst>
            <pc:docMk/>
            <pc:sldMk cId="1158573051" sldId="2869"/>
            <ac:spMk id="2" creationId="{5BB18817-5EB3-7AB1-C291-24D1E5303316}"/>
          </ac:spMkLst>
        </pc:spChg>
        <pc:spChg chg="mod">
          <ac:chgData name="Beniston, Joshua - FPAC-NRCS, CA" userId="729a7325-1604-4ca0-9ff6-67b6606cf032" providerId="ADAL" clId="{930A340A-FEA1-43C1-8ACF-4137697CB155}" dt="2025-03-13T00:03:22.889" v="0"/>
          <ac:spMkLst>
            <pc:docMk/>
            <pc:sldMk cId="1158573051" sldId="2869"/>
            <ac:spMk id="3" creationId="{E870032D-EEEB-A115-6C2D-041E195FABB8}"/>
          </ac:spMkLst>
        </pc:spChg>
      </pc:sldChg>
      <pc:sldChg chg="modSp del modNotes">
        <pc:chgData name="Beniston, Joshua - FPAC-NRCS, CA" userId="729a7325-1604-4ca0-9ff6-67b6606cf032" providerId="ADAL" clId="{930A340A-FEA1-43C1-8ACF-4137697CB155}" dt="2025-03-17T21:00:56.859" v="447" actId="2696"/>
        <pc:sldMkLst>
          <pc:docMk/>
          <pc:sldMk cId="2398511828" sldId="2870"/>
        </pc:sldMkLst>
      </pc:sldChg>
      <pc:sldChg chg="addSp modSp mod modNotes">
        <pc:chgData name="Beniston, Joshua - FPAC-NRCS, CA" userId="729a7325-1604-4ca0-9ff6-67b6606cf032" providerId="ADAL" clId="{930A340A-FEA1-43C1-8ACF-4137697CB155}" dt="2025-03-17T21:05:44.530" v="449" actId="13244"/>
        <pc:sldMkLst>
          <pc:docMk/>
          <pc:sldMk cId="2209886868" sldId="2871"/>
        </pc:sldMkLst>
        <pc:spChg chg="mod">
          <ac:chgData name="Beniston, Joshua - FPAC-NRCS, CA" userId="729a7325-1604-4ca0-9ff6-67b6606cf032" providerId="ADAL" clId="{930A340A-FEA1-43C1-8ACF-4137697CB155}" dt="2025-03-13T00:03:22.889" v="0"/>
          <ac:spMkLst>
            <pc:docMk/>
            <pc:sldMk cId="2209886868" sldId="2871"/>
            <ac:spMk id="2" creationId="{EE48C80F-06B6-F94E-385E-0B093F1EEF98}"/>
          </ac:spMkLst>
        </pc:spChg>
        <pc:spChg chg="add mod ord">
          <ac:chgData name="Beniston, Joshua - FPAC-NRCS, CA" userId="729a7325-1604-4ca0-9ff6-67b6606cf032" providerId="ADAL" clId="{930A340A-FEA1-43C1-8ACF-4137697CB155}" dt="2025-03-17T21:05:44.530" v="449" actId="13244"/>
          <ac:spMkLst>
            <pc:docMk/>
            <pc:sldMk cId="2209886868" sldId="2871"/>
            <ac:spMk id="6" creationId="{D5AF8873-B121-F453-6986-8554954476F2}"/>
          </ac:spMkLst>
        </pc:spChg>
        <pc:grpChg chg="mod">
          <ac:chgData name="Beniston, Joshua - FPAC-NRCS, CA" userId="729a7325-1604-4ca0-9ff6-67b6606cf032" providerId="ADAL" clId="{930A340A-FEA1-43C1-8ACF-4137697CB155}" dt="2025-03-17T20:57:02.124" v="302" actId="1076"/>
          <ac:grpSpMkLst>
            <pc:docMk/>
            <pc:sldMk cId="2209886868" sldId="2871"/>
            <ac:grpSpMk id="3" creationId="{877E776A-6BDD-DA5A-8991-471485DE6E96}"/>
          </ac:grpSpMkLst>
        </pc:grpChg>
        <pc:picChg chg="mod">
          <ac:chgData name="Beniston, Joshua - FPAC-NRCS, CA" userId="729a7325-1604-4ca0-9ff6-67b6606cf032" providerId="ADAL" clId="{930A340A-FEA1-43C1-8ACF-4137697CB155}" dt="2025-03-17T20:57:05.634" v="303" actId="1076"/>
          <ac:picMkLst>
            <pc:docMk/>
            <pc:sldMk cId="2209886868" sldId="2871"/>
            <ac:picMk id="4" creationId="{E0DE887E-E06C-D1F4-77F4-8776A47C71A8}"/>
          </ac:picMkLst>
        </pc:picChg>
        <pc:picChg chg="mod">
          <ac:chgData name="Beniston, Joshua - FPAC-NRCS, CA" userId="729a7325-1604-4ca0-9ff6-67b6606cf032" providerId="ADAL" clId="{930A340A-FEA1-43C1-8ACF-4137697CB155}" dt="2025-03-13T00:03:22.889" v="0"/>
          <ac:picMkLst>
            <pc:docMk/>
            <pc:sldMk cId="2209886868" sldId="2871"/>
            <ac:picMk id="5" creationId="{AA67E2E6-28B7-4416-D737-C64CC98E0D7C}"/>
          </ac:picMkLst>
        </pc:picChg>
      </pc:sldChg>
      <pc:sldChg chg="modSp mod modNotes">
        <pc:chgData name="Beniston, Joshua - FPAC-NRCS, CA" userId="729a7325-1604-4ca0-9ff6-67b6606cf032" providerId="ADAL" clId="{930A340A-FEA1-43C1-8ACF-4137697CB155}" dt="2025-03-17T20:54:09.943" v="283" actId="33553"/>
        <pc:sldMkLst>
          <pc:docMk/>
          <pc:sldMk cId="788167916" sldId="2875"/>
        </pc:sldMkLst>
        <pc:spChg chg="mod">
          <ac:chgData name="Beniston, Joshua - FPAC-NRCS, CA" userId="729a7325-1604-4ca0-9ff6-67b6606cf032" providerId="ADAL" clId="{930A340A-FEA1-43C1-8ACF-4137697CB155}" dt="2025-03-17T20:54:09.943" v="283" actId="33553"/>
          <ac:spMkLst>
            <pc:docMk/>
            <pc:sldMk cId="788167916" sldId="2875"/>
            <ac:spMk id="2" creationId="{8254BF68-CC85-4EFD-EEED-F458418EE888}"/>
          </ac:spMkLst>
        </pc:spChg>
        <pc:spChg chg="mod">
          <ac:chgData name="Beniston, Joshua - FPAC-NRCS, CA" userId="729a7325-1604-4ca0-9ff6-67b6606cf032" providerId="ADAL" clId="{930A340A-FEA1-43C1-8ACF-4137697CB155}" dt="2025-03-17T19:24:07.039" v="64" actId="255"/>
          <ac:spMkLst>
            <pc:docMk/>
            <pc:sldMk cId="788167916" sldId="2875"/>
            <ac:spMk id="3" creationId="{57D30518-9353-2488-B233-84E0A19731A5}"/>
          </ac:spMkLst>
        </pc:spChg>
        <pc:spChg chg="mod">
          <ac:chgData name="Beniston, Joshua - FPAC-NRCS, CA" userId="729a7325-1604-4ca0-9ff6-67b6606cf032" providerId="ADAL" clId="{930A340A-FEA1-43C1-8ACF-4137697CB155}" dt="2025-03-13T00:03:22.889" v="0"/>
          <ac:spMkLst>
            <pc:docMk/>
            <pc:sldMk cId="788167916" sldId="2875"/>
            <ac:spMk id="5" creationId="{176E9665-FA86-062B-6DC9-17DF5CAFA1AE}"/>
          </ac:spMkLst>
        </pc:spChg>
        <pc:picChg chg="mod modCrop">
          <ac:chgData name="Beniston, Joshua - FPAC-NRCS, CA" userId="729a7325-1604-4ca0-9ff6-67b6606cf032" providerId="ADAL" clId="{930A340A-FEA1-43C1-8ACF-4137697CB155}" dt="2025-03-17T20:45:48.577" v="222" actId="962"/>
          <ac:picMkLst>
            <pc:docMk/>
            <pc:sldMk cId="788167916" sldId="2875"/>
            <ac:picMk id="4" creationId="{52A45210-E3F5-3A49-39B3-4DF3A4A14C7C}"/>
          </ac:picMkLst>
        </pc:picChg>
      </pc:sldChg>
      <pc:sldChg chg="modSp mod modNotes">
        <pc:chgData name="Beniston, Joshua - FPAC-NRCS, CA" userId="729a7325-1604-4ca0-9ff6-67b6606cf032" providerId="ADAL" clId="{930A340A-FEA1-43C1-8ACF-4137697CB155}" dt="2025-03-17T20:54:15.473" v="285" actId="33553"/>
        <pc:sldMkLst>
          <pc:docMk/>
          <pc:sldMk cId="3613367431" sldId="2876"/>
        </pc:sldMkLst>
        <pc:spChg chg="mod">
          <ac:chgData name="Beniston, Joshua - FPAC-NRCS, CA" userId="729a7325-1604-4ca0-9ff6-67b6606cf032" providerId="ADAL" clId="{930A340A-FEA1-43C1-8ACF-4137697CB155}" dt="2025-03-17T20:54:15.473" v="285" actId="33553"/>
          <ac:spMkLst>
            <pc:docMk/>
            <pc:sldMk cId="3613367431" sldId="2876"/>
            <ac:spMk id="2" creationId="{D63A68A0-A919-4690-E026-15EF310B0B23}"/>
          </ac:spMkLst>
        </pc:spChg>
        <pc:spChg chg="mod">
          <ac:chgData name="Beniston, Joshua - FPAC-NRCS, CA" userId="729a7325-1604-4ca0-9ff6-67b6606cf032" providerId="ADAL" clId="{930A340A-FEA1-43C1-8ACF-4137697CB155}" dt="2025-03-17T19:25:37.419" v="75" actId="14100"/>
          <ac:spMkLst>
            <pc:docMk/>
            <pc:sldMk cId="3613367431" sldId="2876"/>
            <ac:spMk id="3" creationId="{71455A17-CE05-691C-359E-074154FE18BB}"/>
          </ac:spMkLst>
        </pc:spChg>
        <pc:picChg chg="mod">
          <ac:chgData name="Beniston, Joshua - FPAC-NRCS, CA" userId="729a7325-1604-4ca0-9ff6-67b6606cf032" providerId="ADAL" clId="{930A340A-FEA1-43C1-8ACF-4137697CB155}" dt="2025-03-17T20:45:58.327" v="226" actId="962"/>
          <ac:picMkLst>
            <pc:docMk/>
            <pc:sldMk cId="3613367431" sldId="2876"/>
            <ac:picMk id="8" creationId="{5E54BA2A-470B-4225-1C27-FC083081BA21}"/>
          </ac:picMkLst>
        </pc:picChg>
      </pc:sldChg>
      <pc:sldChg chg="modSp mod modNotes">
        <pc:chgData name="Beniston, Joshua - FPAC-NRCS, CA" userId="729a7325-1604-4ca0-9ff6-67b6606cf032" providerId="ADAL" clId="{930A340A-FEA1-43C1-8ACF-4137697CB155}" dt="2025-03-17T20:54:17.983" v="286" actId="33553"/>
        <pc:sldMkLst>
          <pc:docMk/>
          <pc:sldMk cId="3506241979" sldId="2877"/>
        </pc:sldMkLst>
        <pc:spChg chg="mod">
          <ac:chgData name="Beniston, Joshua - FPAC-NRCS, CA" userId="729a7325-1604-4ca0-9ff6-67b6606cf032" providerId="ADAL" clId="{930A340A-FEA1-43C1-8ACF-4137697CB155}" dt="2025-03-17T20:54:17.983" v="286" actId="33553"/>
          <ac:spMkLst>
            <pc:docMk/>
            <pc:sldMk cId="3506241979" sldId="2877"/>
            <ac:spMk id="2" creationId="{2D52C2BC-C178-0DB4-3817-2B30563856BD}"/>
          </ac:spMkLst>
        </pc:spChg>
        <pc:spChg chg="mod">
          <ac:chgData name="Beniston, Joshua - FPAC-NRCS, CA" userId="729a7325-1604-4ca0-9ff6-67b6606cf032" providerId="ADAL" clId="{930A340A-FEA1-43C1-8ACF-4137697CB155}" dt="2025-03-13T00:03:22.889" v="0"/>
          <ac:spMkLst>
            <pc:docMk/>
            <pc:sldMk cId="3506241979" sldId="2877"/>
            <ac:spMk id="3" creationId="{A8F4719E-28B5-F56E-91BF-B0CF5F41F5DE}"/>
          </ac:spMkLst>
        </pc:spChg>
      </pc:sldChg>
      <pc:sldChg chg="modSp mod modNotes">
        <pc:chgData name="Beniston, Joshua - FPAC-NRCS, CA" userId="729a7325-1604-4ca0-9ff6-67b6606cf032" providerId="ADAL" clId="{930A340A-FEA1-43C1-8ACF-4137697CB155}" dt="2025-03-17T20:54:23.583" v="287" actId="33553"/>
        <pc:sldMkLst>
          <pc:docMk/>
          <pc:sldMk cId="647378996" sldId="2878"/>
        </pc:sldMkLst>
        <pc:spChg chg="mod">
          <ac:chgData name="Beniston, Joshua - FPAC-NRCS, CA" userId="729a7325-1604-4ca0-9ff6-67b6606cf032" providerId="ADAL" clId="{930A340A-FEA1-43C1-8ACF-4137697CB155}" dt="2025-03-17T20:54:23.583" v="287" actId="33553"/>
          <ac:spMkLst>
            <pc:docMk/>
            <pc:sldMk cId="647378996" sldId="2878"/>
            <ac:spMk id="2" creationId="{DE0EF55D-551A-D371-87D8-5B81E2700181}"/>
          </ac:spMkLst>
        </pc:spChg>
        <pc:spChg chg="mod">
          <ac:chgData name="Beniston, Joshua - FPAC-NRCS, CA" userId="729a7325-1604-4ca0-9ff6-67b6606cf032" providerId="ADAL" clId="{930A340A-FEA1-43C1-8ACF-4137697CB155}" dt="2025-03-17T19:28:43.712" v="80" actId="255"/>
          <ac:spMkLst>
            <pc:docMk/>
            <pc:sldMk cId="647378996" sldId="2878"/>
            <ac:spMk id="3" creationId="{79F92CF0-A15B-BEED-6752-CC22E0C9A6C1}"/>
          </ac:spMkLst>
        </pc:spChg>
        <pc:picChg chg="mod">
          <ac:chgData name="Beniston, Joshua - FPAC-NRCS, CA" userId="729a7325-1604-4ca0-9ff6-67b6606cf032" providerId="ADAL" clId="{930A340A-FEA1-43C1-8ACF-4137697CB155}" dt="2025-03-17T20:46:13.698" v="228" actId="962"/>
          <ac:picMkLst>
            <pc:docMk/>
            <pc:sldMk cId="647378996" sldId="2878"/>
            <ac:picMk id="5" creationId="{F997B3BC-27F3-04F6-740E-B5FE239AFCB0}"/>
          </ac:picMkLst>
        </pc:picChg>
      </pc:sldChg>
      <pc:sldChg chg="modSp mod modNotes">
        <pc:chgData name="Beniston, Joshua - FPAC-NRCS, CA" userId="729a7325-1604-4ca0-9ff6-67b6606cf032" providerId="ADAL" clId="{930A340A-FEA1-43C1-8ACF-4137697CB155}" dt="2025-03-17T20:54:29.363" v="288" actId="33553"/>
        <pc:sldMkLst>
          <pc:docMk/>
          <pc:sldMk cId="3628244051" sldId="2879"/>
        </pc:sldMkLst>
        <pc:spChg chg="mod">
          <ac:chgData name="Beniston, Joshua - FPAC-NRCS, CA" userId="729a7325-1604-4ca0-9ff6-67b6606cf032" providerId="ADAL" clId="{930A340A-FEA1-43C1-8ACF-4137697CB155}" dt="2025-03-17T20:54:29.363" v="288" actId="33553"/>
          <ac:spMkLst>
            <pc:docMk/>
            <pc:sldMk cId="3628244051" sldId="2879"/>
            <ac:spMk id="2" creationId="{DE0EF55D-551A-D371-87D8-5B81E2700181}"/>
          </ac:spMkLst>
        </pc:spChg>
        <pc:spChg chg="mod">
          <ac:chgData name="Beniston, Joshua - FPAC-NRCS, CA" userId="729a7325-1604-4ca0-9ff6-67b6606cf032" providerId="ADAL" clId="{930A340A-FEA1-43C1-8ACF-4137697CB155}" dt="2025-03-17T19:29:00.631" v="82" actId="255"/>
          <ac:spMkLst>
            <pc:docMk/>
            <pc:sldMk cId="3628244051" sldId="2879"/>
            <ac:spMk id="3" creationId="{79F92CF0-A15B-BEED-6752-CC22E0C9A6C1}"/>
          </ac:spMkLst>
        </pc:spChg>
        <pc:picChg chg="mod">
          <ac:chgData name="Beniston, Joshua - FPAC-NRCS, CA" userId="729a7325-1604-4ca0-9ff6-67b6606cf032" providerId="ADAL" clId="{930A340A-FEA1-43C1-8ACF-4137697CB155}" dt="2025-03-17T20:46:57.638" v="230" actId="962"/>
          <ac:picMkLst>
            <pc:docMk/>
            <pc:sldMk cId="3628244051" sldId="2879"/>
            <ac:picMk id="4" creationId="{BDB3D90E-7291-5CD7-B0CD-AFBC21981602}"/>
          </ac:picMkLst>
        </pc:picChg>
      </pc:sldChg>
      <pc:sldChg chg="modSp mod modNotes">
        <pc:chgData name="Beniston, Joshua - FPAC-NRCS, CA" userId="729a7325-1604-4ca0-9ff6-67b6606cf032" providerId="ADAL" clId="{930A340A-FEA1-43C1-8ACF-4137697CB155}" dt="2025-03-17T20:54:12.763" v="284" actId="33553"/>
        <pc:sldMkLst>
          <pc:docMk/>
          <pc:sldMk cId="2060988677" sldId="2880"/>
        </pc:sldMkLst>
        <pc:spChg chg="mod">
          <ac:chgData name="Beniston, Joshua - FPAC-NRCS, CA" userId="729a7325-1604-4ca0-9ff6-67b6606cf032" providerId="ADAL" clId="{930A340A-FEA1-43C1-8ACF-4137697CB155}" dt="2025-03-17T20:54:12.763" v="284" actId="33553"/>
          <ac:spMkLst>
            <pc:docMk/>
            <pc:sldMk cId="2060988677" sldId="2880"/>
            <ac:spMk id="2" creationId="{8254BF68-CC85-4EFD-EEED-F458418EE888}"/>
          </ac:spMkLst>
        </pc:spChg>
        <pc:spChg chg="mod">
          <ac:chgData name="Beniston, Joshua - FPAC-NRCS, CA" userId="729a7325-1604-4ca0-9ff6-67b6606cf032" providerId="ADAL" clId="{930A340A-FEA1-43C1-8ACF-4137697CB155}" dt="2025-03-17T19:25:01.668" v="72" actId="14100"/>
          <ac:spMkLst>
            <pc:docMk/>
            <pc:sldMk cId="2060988677" sldId="2880"/>
            <ac:spMk id="3" creationId="{57D30518-9353-2488-B233-84E0A19731A5}"/>
          </ac:spMkLst>
        </pc:spChg>
        <pc:spChg chg="mod">
          <ac:chgData name="Beniston, Joshua - FPAC-NRCS, CA" userId="729a7325-1604-4ca0-9ff6-67b6606cf032" providerId="ADAL" clId="{930A340A-FEA1-43C1-8ACF-4137697CB155}" dt="2025-03-13T00:03:22.889" v="0"/>
          <ac:spMkLst>
            <pc:docMk/>
            <pc:sldMk cId="2060988677" sldId="2880"/>
            <ac:spMk id="5" creationId="{176E9665-FA86-062B-6DC9-17DF5CAFA1AE}"/>
          </ac:spMkLst>
        </pc:spChg>
        <pc:picChg chg="mod modCrop">
          <ac:chgData name="Beniston, Joshua - FPAC-NRCS, CA" userId="729a7325-1604-4ca0-9ff6-67b6606cf032" providerId="ADAL" clId="{930A340A-FEA1-43C1-8ACF-4137697CB155}" dt="2025-03-17T20:45:51.367" v="224" actId="962"/>
          <ac:picMkLst>
            <pc:docMk/>
            <pc:sldMk cId="2060988677" sldId="2880"/>
            <ac:picMk id="4" creationId="{52A45210-E3F5-3A49-39B3-4DF3A4A14C7C}"/>
          </ac:picMkLst>
        </pc:picChg>
      </pc:sldChg>
      <pc:sldChg chg="modSp mod modNotes">
        <pc:chgData name="Beniston, Joshua - FPAC-NRCS, CA" userId="729a7325-1604-4ca0-9ff6-67b6606cf032" providerId="ADAL" clId="{930A340A-FEA1-43C1-8ACF-4137697CB155}" dt="2025-03-17T20:54:35.563" v="290" actId="33553"/>
        <pc:sldMkLst>
          <pc:docMk/>
          <pc:sldMk cId="440420035" sldId="2881"/>
        </pc:sldMkLst>
        <pc:spChg chg="mod">
          <ac:chgData name="Beniston, Joshua - FPAC-NRCS, CA" userId="729a7325-1604-4ca0-9ff6-67b6606cf032" providerId="ADAL" clId="{930A340A-FEA1-43C1-8ACF-4137697CB155}" dt="2025-03-17T20:54:35.563" v="290" actId="33553"/>
          <ac:spMkLst>
            <pc:docMk/>
            <pc:sldMk cId="440420035" sldId="2881"/>
            <ac:spMk id="2" creationId="{2D52C2BC-C178-0DB4-3817-2B30563856BD}"/>
          </ac:spMkLst>
        </pc:spChg>
        <pc:spChg chg="mod">
          <ac:chgData name="Beniston, Joshua - FPAC-NRCS, CA" userId="729a7325-1604-4ca0-9ff6-67b6606cf032" providerId="ADAL" clId="{930A340A-FEA1-43C1-8ACF-4137697CB155}" dt="2025-03-13T00:03:22.889" v="0"/>
          <ac:spMkLst>
            <pc:docMk/>
            <pc:sldMk cId="440420035" sldId="2881"/>
            <ac:spMk id="3" creationId="{A8F4719E-28B5-F56E-91BF-B0CF5F41F5DE}"/>
          </ac:spMkLst>
        </pc:spChg>
      </pc:sldChg>
      <pc:sldChg chg="modSp mod modNotes">
        <pc:chgData name="Beniston, Joshua - FPAC-NRCS, CA" userId="729a7325-1604-4ca0-9ff6-67b6606cf032" providerId="ADAL" clId="{930A340A-FEA1-43C1-8ACF-4137697CB155}" dt="2025-03-17T20:59:49.290" v="436" actId="33553"/>
        <pc:sldMkLst>
          <pc:docMk/>
          <pc:sldMk cId="741783893" sldId="2882"/>
        </pc:sldMkLst>
        <pc:spChg chg="mod">
          <ac:chgData name="Beniston, Joshua - FPAC-NRCS, CA" userId="729a7325-1604-4ca0-9ff6-67b6606cf032" providerId="ADAL" clId="{930A340A-FEA1-43C1-8ACF-4137697CB155}" dt="2025-03-17T20:59:49.290" v="436" actId="33553"/>
          <ac:spMkLst>
            <pc:docMk/>
            <pc:sldMk cId="741783893" sldId="2882"/>
            <ac:spMk id="2" creationId="{A32AD1FE-2CDB-BDF5-1250-219B7A18A6BA}"/>
          </ac:spMkLst>
        </pc:spChg>
        <pc:spChg chg="mod">
          <ac:chgData name="Beniston, Joshua - FPAC-NRCS, CA" userId="729a7325-1604-4ca0-9ff6-67b6606cf032" providerId="ADAL" clId="{930A340A-FEA1-43C1-8ACF-4137697CB155}" dt="2025-03-17T20:41:49.635" v="203" actId="255"/>
          <ac:spMkLst>
            <pc:docMk/>
            <pc:sldMk cId="741783893" sldId="2882"/>
            <ac:spMk id="3" creationId="{3C73769A-CC35-F4D1-1F36-4CCF8ADC3EE3}"/>
          </ac:spMkLst>
        </pc:spChg>
      </pc:sldChg>
      <pc:sldChg chg="modSp mod modNotes">
        <pc:chgData name="Beniston, Joshua - FPAC-NRCS, CA" userId="729a7325-1604-4ca0-9ff6-67b6606cf032" providerId="ADAL" clId="{930A340A-FEA1-43C1-8ACF-4137697CB155}" dt="2025-03-17T20:54:33.583" v="289" actId="33553"/>
        <pc:sldMkLst>
          <pc:docMk/>
          <pc:sldMk cId="2318455128" sldId="2883"/>
        </pc:sldMkLst>
        <pc:spChg chg="mod">
          <ac:chgData name="Beniston, Joshua - FPAC-NRCS, CA" userId="729a7325-1604-4ca0-9ff6-67b6606cf032" providerId="ADAL" clId="{930A340A-FEA1-43C1-8ACF-4137697CB155}" dt="2025-03-17T20:54:33.583" v="289" actId="33553"/>
          <ac:spMkLst>
            <pc:docMk/>
            <pc:sldMk cId="2318455128" sldId="2883"/>
            <ac:spMk id="2" creationId="{D22E9D04-28C1-01ED-D7C3-D3DA57BDE4E5}"/>
          </ac:spMkLst>
        </pc:spChg>
        <pc:spChg chg="mod">
          <ac:chgData name="Beniston, Joshua - FPAC-NRCS, CA" userId="729a7325-1604-4ca0-9ff6-67b6606cf032" providerId="ADAL" clId="{930A340A-FEA1-43C1-8ACF-4137697CB155}" dt="2025-03-17T19:29:22.615" v="85" actId="14100"/>
          <ac:spMkLst>
            <pc:docMk/>
            <pc:sldMk cId="2318455128" sldId="2883"/>
            <ac:spMk id="3" creationId="{902F77B3-0402-C936-3750-E1DBF6DBB70F}"/>
          </ac:spMkLst>
        </pc:spChg>
        <pc:picChg chg="mod">
          <ac:chgData name="Beniston, Joshua - FPAC-NRCS, CA" userId="729a7325-1604-4ca0-9ff6-67b6606cf032" providerId="ADAL" clId="{930A340A-FEA1-43C1-8ACF-4137697CB155}" dt="2025-03-17T20:47:09.588" v="232" actId="962"/>
          <ac:picMkLst>
            <pc:docMk/>
            <pc:sldMk cId="2318455128" sldId="2883"/>
            <ac:picMk id="5" creationId="{B92EA601-CD74-6ED9-FFD4-A808051331A2}"/>
          </ac:picMkLst>
        </pc:picChg>
      </pc:sldChg>
      <pc:sldChg chg="modSp mod">
        <pc:chgData name="Beniston, Joshua - FPAC-NRCS, CA" userId="729a7325-1604-4ca0-9ff6-67b6606cf032" providerId="ADAL" clId="{930A340A-FEA1-43C1-8ACF-4137697CB155}" dt="2025-03-17T20:59:54.364" v="438" actId="33553"/>
        <pc:sldMkLst>
          <pc:docMk/>
          <pc:sldMk cId="3319875088" sldId="2884"/>
        </pc:sldMkLst>
        <pc:spChg chg="mod">
          <ac:chgData name="Beniston, Joshua - FPAC-NRCS, CA" userId="729a7325-1604-4ca0-9ff6-67b6606cf032" providerId="ADAL" clId="{930A340A-FEA1-43C1-8ACF-4137697CB155}" dt="2025-03-17T20:59:54.364" v="438" actId="33553"/>
          <ac:spMkLst>
            <pc:docMk/>
            <pc:sldMk cId="3319875088" sldId="2884"/>
            <ac:spMk id="2" creationId="{B6D1B76E-7CCA-3871-8825-D995BBF8B442}"/>
          </ac:spMkLst>
        </pc:spChg>
        <pc:spChg chg="mod">
          <ac:chgData name="Beniston, Joshua - FPAC-NRCS, CA" userId="729a7325-1604-4ca0-9ff6-67b6606cf032" providerId="ADAL" clId="{930A340A-FEA1-43C1-8ACF-4137697CB155}" dt="2025-03-13T00:04:52.062" v="22"/>
          <ac:spMkLst>
            <pc:docMk/>
            <pc:sldMk cId="3319875088" sldId="2884"/>
            <ac:spMk id="3" creationId="{9B140D81-F022-DA4F-022D-D9F5BC173BC7}"/>
          </ac:spMkLst>
        </pc:spChg>
      </pc:sldChg>
      <pc:sldChg chg="modSp mod modNotes">
        <pc:chgData name="Beniston, Joshua - FPAC-NRCS, CA" userId="729a7325-1604-4ca0-9ff6-67b6606cf032" providerId="ADAL" clId="{930A340A-FEA1-43C1-8ACF-4137697CB155}" dt="2025-03-17T20:58:03.190" v="343" actId="33553"/>
        <pc:sldMkLst>
          <pc:docMk/>
          <pc:sldMk cId="2772549376" sldId="2886"/>
        </pc:sldMkLst>
        <pc:spChg chg="mod">
          <ac:chgData name="Beniston, Joshua - FPAC-NRCS, CA" userId="729a7325-1604-4ca0-9ff6-67b6606cf032" providerId="ADAL" clId="{930A340A-FEA1-43C1-8ACF-4137697CB155}" dt="2025-03-17T20:58:03.190" v="343" actId="33553"/>
          <ac:spMkLst>
            <pc:docMk/>
            <pc:sldMk cId="2772549376" sldId="2886"/>
            <ac:spMk id="2" creationId="{3AEF8B03-C45B-1B04-E032-5B06C48F2A5D}"/>
          </ac:spMkLst>
        </pc:spChg>
        <pc:graphicFrameChg chg="mod">
          <ac:chgData name="Beniston, Joshua - FPAC-NRCS, CA" userId="729a7325-1604-4ca0-9ff6-67b6606cf032" providerId="ADAL" clId="{930A340A-FEA1-43C1-8ACF-4137697CB155}" dt="2025-03-13T00:03:22.889" v="0"/>
          <ac:graphicFrameMkLst>
            <pc:docMk/>
            <pc:sldMk cId="2772549376" sldId="2886"/>
            <ac:graphicFrameMk id="4" creationId="{66DCC5C9-5172-A9BD-87E3-48E034CBD826}"/>
          </ac:graphicFrameMkLst>
        </pc:graphicFrameChg>
      </pc:sldChg>
      <pc:sldMasterChg chg="modSp del modSldLayout">
        <pc:chgData name="Beniston, Joshua - FPAC-NRCS, CA" userId="729a7325-1604-4ca0-9ff6-67b6606cf032" providerId="ADAL" clId="{930A340A-FEA1-43C1-8ACF-4137697CB155}" dt="2025-03-13T00:05:03.299" v="38" actId="2696"/>
        <pc:sldMasterMkLst>
          <pc:docMk/>
          <pc:sldMasterMk cId="569656255" sldId="2147483662"/>
        </pc:sldMasterMkLst>
        <pc:sldLayoutChg chg="modSp">
          <pc:chgData name="Beniston, Joshua - FPAC-NRCS, CA" userId="729a7325-1604-4ca0-9ff6-67b6606cf032" providerId="ADAL" clId="{930A340A-FEA1-43C1-8ACF-4137697CB155}" dt="2025-03-13T00:03:22.889" v="0"/>
          <pc:sldLayoutMkLst>
            <pc:docMk/>
            <pc:sldMasterMk cId="569656255" sldId="2147483662"/>
            <pc:sldLayoutMk cId="2854203068" sldId="2147483710"/>
          </pc:sldLayoutMkLst>
        </pc:sldLayoutChg>
        <pc:sldLayoutChg chg="modSp">
          <pc:chgData name="Beniston, Joshua - FPAC-NRCS, CA" userId="729a7325-1604-4ca0-9ff6-67b6606cf032" providerId="ADAL" clId="{930A340A-FEA1-43C1-8ACF-4137697CB155}" dt="2025-03-13T00:03:22.889" v="0"/>
          <pc:sldLayoutMkLst>
            <pc:docMk/>
            <pc:sldMasterMk cId="569656255" sldId="2147483662"/>
            <pc:sldLayoutMk cId="4121960165" sldId="2147483720"/>
          </pc:sldLayoutMkLst>
        </pc:sldLayoutChg>
        <pc:sldLayoutChg chg="modSp">
          <pc:chgData name="Beniston, Joshua - FPAC-NRCS, CA" userId="729a7325-1604-4ca0-9ff6-67b6606cf032" providerId="ADAL" clId="{930A340A-FEA1-43C1-8ACF-4137697CB155}" dt="2025-03-13T00:03:22.889" v="0"/>
          <pc:sldLayoutMkLst>
            <pc:docMk/>
            <pc:sldMasterMk cId="569656255" sldId="2147483662"/>
            <pc:sldLayoutMk cId="3128570824" sldId="2147483722"/>
          </pc:sldLayoutMkLst>
        </pc:sldLayoutChg>
        <pc:sldLayoutChg chg="modSp">
          <pc:chgData name="Beniston, Joshua - FPAC-NRCS, CA" userId="729a7325-1604-4ca0-9ff6-67b6606cf032" providerId="ADAL" clId="{930A340A-FEA1-43C1-8ACF-4137697CB155}" dt="2025-03-13T00:03:22.889" v="0"/>
          <pc:sldLayoutMkLst>
            <pc:docMk/>
            <pc:sldMasterMk cId="569656255" sldId="2147483662"/>
            <pc:sldLayoutMk cId="993855714" sldId="2147483724"/>
          </pc:sldLayoutMkLst>
        </pc:sldLayoutChg>
        <pc:sldLayoutChg chg="modSp">
          <pc:chgData name="Beniston, Joshua - FPAC-NRCS, CA" userId="729a7325-1604-4ca0-9ff6-67b6606cf032" providerId="ADAL" clId="{930A340A-FEA1-43C1-8ACF-4137697CB155}" dt="2025-03-13T00:03:22.889" v="0"/>
          <pc:sldLayoutMkLst>
            <pc:docMk/>
            <pc:sldMasterMk cId="569656255" sldId="2147483662"/>
            <pc:sldLayoutMk cId="581580283" sldId="2147483725"/>
          </pc:sldLayoutMkLst>
        </pc:sldLayoutChg>
      </pc:sldMasterChg>
      <pc:sldMasterChg chg="modSp del modSldLayout">
        <pc:chgData name="Beniston, Joshua - FPAC-NRCS, CA" userId="729a7325-1604-4ca0-9ff6-67b6606cf032" providerId="ADAL" clId="{930A340A-FEA1-43C1-8ACF-4137697CB155}" dt="2025-03-13T00:05:07.955" v="39" actId="2696"/>
        <pc:sldMasterMkLst>
          <pc:docMk/>
          <pc:sldMasterMk cId="328656255" sldId="2147483706"/>
        </pc:sldMasterMkLst>
        <pc:sldLayoutChg chg="modSp">
          <pc:chgData name="Beniston, Joshua - FPAC-NRCS, CA" userId="729a7325-1604-4ca0-9ff6-67b6606cf032" providerId="ADAL" clId="{930A340A-FEA1-43C1-8ACF-4137697CB155}" dt="2025-03-13T00:03:22.889" v="0"/>
          <pc:sldLayoutMkLst>
            <pc:docMk/>
            <pc:sldMasterMk cId="328656255" sldId="2147483706"/>
            <pc:sldLayoutMk cId="1169241945" sldId="2147483707"/>
          </pc:sldLayoutMkLst>
        </pc:sldLayoutChg>
        <pc:sldLayoutChg chg="modSp">
          <pc:chgData name="Beniston, Joshua - FPAC-NRCS, CA" userId="729a7325-1604-4ca0-9ff6-67b6606cf032" providerId="ADAL" clId="{930A340A-FEA1-43C1-8ACF-4137697CB155}" dt="2025-03-13T00:03:22.889" v="0"/>
          <pc:sldLayoutMkLst>
            <pc:docMk/>
            <pc:sldMasterMk cId="328656255" sldId="2147483706"/>
            <pc:sldLayoutMk cId="604841679" sldId="2147483711"/>
          </pc:sldLayoutMkLst>
        </pc:sldLayoutChg>
        <pc:sldLayoutChg chg="modSp">
          <pc:chgData name="Beniston, Joshua - FPAC-NRCS, CA" userId="729a7325-1604-4ca0-9ff6-67b6606cf032" providerId="ADAL" clId="{930A340A-FEA1-43C1-8ACF-4137697CB155}" dt="2025-03-13T00:03:22.889" v="0"/>
          <pc:sldLayoutMkLst>
            <pc:docMk/>
            <pc:sldMasterMk cId="328656255" sldId="2147483706"/>
            <pc:sldLayoutMk cId="3500272763" sldId="2147483712"/>
          </pc:sldLayoutMkLst>
        </pc:sldLayoutChg>
        <pc:sldLayoutChg chg="modSp">
          <pc:chgData name="Beniston, Joshua - FPAC-NRCS, CA" userId="729a7325-1604-4ca0-9ff6-67b6606cf032" providerId="ADAL" clId="{930A340A-FEA1-43C1-8ACF-4137697CB155}" dt="2025-03-13T00:03:22.889" v="0"/>
          <pc:sldLayoutMkLst>
            <pc:docMk/>
            <pc:sldMasterMk cId="328656255" sldId="2147483706"/>
            <pc:sldLayoutMk cId="1767677870" sldId="2147483713"/>
          </pc:sldLayoutMkLst>
        </pc:sldLayoutChg>
        <pc:sldLayoutChg chg="modSp">
          <pc:chgData name="Beniston, Joshua - FPAC-NRCS, CA" userId="729a7325-1604-4ca0-9ff6-67b6606cf032" providerId="ADAL" clId="{930A340A-FEA1-43C1-8ACF-4137697CB155}" dt="2025-03-13T00:03:22.889" v="0"/>
          <pc:sldLayoutMkLst>
            <pc:docMk/>
            <pc:sldMasterMk cId="328656255" sldId="2147483706"/>
            <pc:sldLayoutMk cId="1789557793" sldId="2147483723"/>
          </pc:sldLayoutMkLst>
        </pc:sldLayoutChg>
      </pc:sldMasterChg>
      <pc:sldMasterChg chg="addSp">
        <pc:chgData name="Beniston, Joshua - FPAC-NRCS, CA" userId="729a7325-1604-4ca0-9ff6-67b6606cf032" providerId="ADAL" clId="{930A340A-FEA1-43C1-8ACF-4137697CB155}" dt="2025-03-13T00:03:22.889" v="0"/>
        <pc:sldMasterMkLst>
          <pc:docMk/>
          <pc:sldMasterMk cId="2727039007" sldId="2147483726"/>
        </pc:sldMasterMkLst>
      </pc:sldMasterChg>
      <pc:sldMasterChg chg="addSp">
        <pc:chgData name="Beniston, Joshua - FPAC-NRCS, CA" userId="729a7325-1604-4ca0-9ff6-67b6606cf032" providerId="ADAL" clId="{930A340A-FEA1-43C1-8ACF-4137697CB155}" dt="2025-03-13T00:03:22.889" v="0"/>
        <pc:sldMasterMkLst>
          <pc:docMk/>
          <pc:sldMasterMk cId="2536203567" sldId="2147483739"/>
        </pc:sldMasterMkLst>
      </pc:sldMasterChg>
    </pc:docChg>
  </pc:docChgLst>
  <pc:docChgLst>
    <pc:chgData name="Beniston, Joshua - FPAC-NRCS, CA" userId="729a7325-1604-4ca0-9ff6-67b6606cf032" providerId="ADAL" clId="{205C698E-1A32-4605-A036-FF7E17FAF5A3}"/>
    <pc:docChg chg="undo custSel addSld delSld modSld">
      <pc:chgData name="Beniston, Joshua - FPAC-NRCS, CA" userId="729a7325-1604-4ca0-9ff6-67b6606cf032" providerId="ADAL" clId="{205C698E-1A32-4605-A036-FF7E17FAF5A3}" dt="2024-06-03T16:35:03.082" v="8" actId="2696"/>
      <pc:docMkLst>
        <pc:docMk/>
      </pc:docMkLst>
      <pc:sldChg chg="del">
        <pc:chgData name="Beniston, Joshua - FPAC-NRCS, CA" userId="729a7325-1604-4ca0-9ff6-67b6606cf032" providerId="ADAL" clId="{205C698E-1A32-4605-A036-FF7E17FAF5A3}" dt="2024-06-03T16:34:07.805" v="2" actId="47"/>
        <pc:sldMkLst>
          <pc:docMk/>
          <pc:sldMk cId="1485704826" sldId="299"/>
        </pc:sldMkLst>
      </pc:sldChg>
      <pc:sldChg chg="del">
        <pc:chgData name="Beniston, Joshua - FPAC-NRCS, CA" userId="729a7325-1604-4ca0-9ff6-67b6606cf032" providerId="ADAL" clId="{205C698E-1A32-4605-A036-FF7E17FAF5A3}" dt="2024-06-03T16:34:12.283" v="3" actId="47"/>
        <pc:sldMkLst>
          <pc:docMk/>
          <pc:sldMk cId="3179735194" sldId="300"/>
        </pc:sldMkLst>
      </pc:sldChg>
      <pc:sldChg chg="del">
        <pc:chgData name="Beniston, Joshua - FPAC-NRCS, CA" userId="729a7325-1604-4ca0-9ff6-67b6606cf032" providerId="ADAL" clId="{205C698E-1A32-4605-A036-FF7E17FAF5A3}" dt="2024-06-03T16:34:13.763" v="4" actId="47"/>
        <pc:sldMkLst>
          <pc:docMk/>
          <pc:sldMk cId="4189477834" sldId="301"/>
        </pc:sldMkLst>
      </pc:sldChg>
      <pc:sldChg chg="modSp mod">
        <pc:chgData name="Beniston, Joshua - FPAC-NRCS, CA" userId="729a7325-1604-4ca0-9ff6-67b6606cf032" providerId="ADAL" clId="{205C698E-1A32-4605-A036-FF7E17FAF5A3}" dt="2024-06-03T16:33:52.960" v="1" actId="20577"/>
        <pc:sldMkLst>
          <pc:docMk/>
          <pc:sldMk cId="3428712828" sldId="302"/>
        </pc:sldMkLst>
      </pc:sldChg>
      <pc:sldChg chg="del">
        <pc:chgData name="Beniston, Joshua - FPAC-NRCS, CA" userId="729a7325-1604-4ca0-9ff6-67b6606cf032" providerId="ADAL" clId="{205C698E-1A32-4605-A036-FF7E17FAF5A3}" dt="2024-06-03T16:35:03.082" v="8" actId="2696"/>
        <pc:sldMkLst>
          <pc:docMk/>
          <pc:sldMk cId="2960045547" sldId="872"/>
        </pc:sldMkLst>
      </pc:sldChg>
      <pc:sldChg chg="mod modShow">
        <pc:chgData name="Beniston, Joshua - FPAC-NRCS, CA" userId="729a7325-1604-4ca0-9ff6-67b6606cf032" providerId="ADAL" clId="{205C698E-1A32-4605-A036-FF7E17FAF5A3}" dt="2024-06-03T16:34:52.951" v="7" actId="729"/>
        <pc:sldMkLst>
          <pc:docMk/>
          <pc:sldMk cId="1784751243" sldId="2851"/>
        </pc:sldMkLst>
      </pc:sldChg>
      <pc:sldChg chg="mod modShow">
        <pc:chgData name="Beniston, Joshua - FPAC-NRCS, CA" userId="729a7325-1604-4ca0-9ff6-67b6606cf032" providerId="ADAL" clId="{205C698E-1A32-4605-A036-FF7E17FAF5A3}" dt="2024-06-03T16:34:52.951" v="7" actId="729"/>
        <pc:sldMkLst>
          <pc:docMk/>
          <pc:sldMk cId="3073262698" sldId="2852"/>
        </pc:sldMkLst>
      </pc:sldChg>
      <pc:sldChg chg="mod modShow">
        <pc:chgData name="Beniston, Joshua - FPAC-NRCS, CA" userId="729a7325-1604-4ca0-9ff6-67b6606cf032" providerId="ADAL" clId="{205C698E-1A32-4605-A036-FF7E17FAF5A3}" dt="2024-06-03T16:34:52.951" v="7" actId="729"/>
        <pc:sldMkLst>
          <pc:docMk/>
          <pc:sldMk cId="3835806464" sldId="2861"/>
        </pc:sldMkLst>
      </pc:sldChg>
      <pc:sldChg chg="mod modShow">
        <pc:chgData name="Beniston, Joshua - FPAC-NRCS, CA" userId="729a7325-1604-4ca0-9ff6-67b6606cf032" providerId="ADAL" clId="{205C698E-1A32-4605-A036-FF7E17FAF5A3}" dt="2024-06-03T16:34:52.951" v="7" actId="729"/>
        <pc:sldMkLst>
          <pc:docMk/>
          <pc:sldMk cId="2398511828" sldId="2870"/>
        </pc:sldMkLst>
      </pc:sldChg>
      <pc:sldChg chg="mod modShow">
        <pc:chgData name="Beniston, Joshua - FPAC-NRCS, CA" userId="729a7325-1604-4ca0-9ff6-67b6606cf032" providerId="ADAL" clId="{205C698E-1A32-4605-A036-FF7E17FAF5A3}" dt="2024-06-03T16:34:52.951" v="7" actId="729"/>
        <pc:sldMkLst>
          <pc:docMk/>
          <pc:sldMk cId="305952186" sldId="2872"/>
        </pc:sldMkLst>
      </pc:sldChg>
      <pc:sldChg chg="add del">
        <pc:chgData name="Beniston, Joshua - FPAC-NRCS, CA" userId="729a7325-1604-4ca0-9ff6-67b6606cf032" providerId="ADAL" clId="{205C698E-1A32-4605-A036-FF7E17FAF5A3}" dt="2024-06-03T16:34:25.200" v="6" actId="47"/>
        <pc:sldMkLst>
          <pc:docMk/>
          <pc:sldMk cId="2492078018" sldId="2873"/>
        </pc:sldMkLst>
      </pc:sldChg>
    </pc:docChg>
  </pc:docChgLst>
  <pc:docChgLst>
    <pc:chgData name="Marks, Elizabeth - FPAC-NRCS, NY" userId="499f2236-5889-4db9-88fc-408f415fe506" providerId="ADAL" clId="{5135FFC6-CC9A-4F79-A551-763BAAB00837}"/>
    <pc:docChg chg="undo custSel addSld delSld modSld delMainMaster modMainMaster">
      <pc:chgData name="Marks, Elizabeth - FPAC-NRCS, NY" userId="499f2236-5889-4db9-88fc-408f415fe506" providerId="ADAL" clId="{5135FFC6-CC9A-4F79-A551-763BAAB00837}" dt="2024-04-17T19:26:33.888" v="175" actId="47"/>
      <pc:docMkLst>
        <pc:docMk/>
      </pc:docMkLst>
      <pc:sldChg chg="modSp mod">
        <pc:chgData name="Marks, Elizabeth - FPAC-NRCS, NY" userId="499f2236-5889-4db9-88fc-408f415fe506" providerId="ADAL" clId="{5135FFC6-CC9A-4F79-A551-763BAAB00837}" dt="2024-04-17T19:21:36.644" v="123" actId="20577"/>
        <pc:sldMkLst>
          <pc:docMk/>
          <pc:sldMk cId="748162573" sldId="257"/>
        </pc:sldMkLst>
      </pc:sldChg>
      <pc:sldChg chg="del">
        <pc:chgData name="Marks, Elizabeth - FPAC-NRCS, NY" userId="499f2236-5889-4db9-88fc-408f415fe506" providerId="ADAL" clId="{5135FFC6-CC9A-4F79-A551-763BAAB00837}" dt="2024-04-17T19:09:35.897" v="40" actId="47"/>
        <pc:sldMkLst>
          <pc:docMk/>
          <pc:sldMk cId="1435825163" sldId="262"/>
        </pc:sldMkLst>
      </pc:sldChg>
      <pc:sldChg chg="modSp mod">
        <pc:chgData name="Marks, Elizabeth - FPAC-NRCS, NY" userId="499f2236-5889-4db9-88fc-408f415fe506" providerId="ADAL" clId="{5135FFC6-CC9A-4F79-A551-763BAAB00837}" dt="2024-04-17T19:21:48.093" v="144" actId="20577"/>
        <pc:sldMkLst>
          <pc:docMk/>
          <pc:sldMk cId="4189477834" sldId="301"/>
        </pc:sldMkLst>
      </pc:sldChg>
      <pc:sldChg chg="modSp mod">
        <pc:chgData name="Marks, Elizabeth - FPAC-NRCS, NY" userId="499f2236-5889-4db9-88fc-408f415fe506" providerId="ADAL" clId="{5135FFC6-CC9A-4F79-A551-763BAAB00837}" dt="2024-04-17T19:09:31.079" v="39" actId="14100"/>
        <pc:sldMkLst>
          <pc:docMk/>
          <pc:sldMk cId="3428712828" sldId="302"/>
        </pc:sldMkLst>
      </pc:sldChg>
      <pc:sldChg chg="addSp delSp modSp add del mod modClrScheme chgLayout">
        <pc:chgData name="Marks, Elizabeth - FPAC-NRCS, NY" userId="499f2236-5889-4db9-88fc-408f415fe506" providerId="ADAL" clId="{5135FFC6-CC9A-4F79-A551-763BAAB00837}" dt="2024-04-17T19:26:33.888" v="175" actId="47"/>
        <pc:sldMkLst>
          <pc:docMk/>
          <pc:sldMk cId="3853034267" sldId="303"/>
        </pc:sldMkLst>
      </pc:sldChg>
      <pc:sldChg chg="modSp add mod modClrScheme chgLayout">
        <pc:chgData name="Marks, Elizabeth - FPAC-NRCS, NY" userId="499f2236-5889-4db9-88fc-408f415fe506" providerId="ADAL" clId="{5135FFC6-CC9A-4F79-A551-763BAAB00837}" dt="2024-04-17T19:22:35.854" v="148" actId="700"/>
        <pc:sldMkLst>
          <pc:docMk/>
          <pc:sldMk cId="1518219697" sldId="2844"/>
        </pc:sldMkLst>
      </pc:sldChg>
      <pc:sldChg chg="addSp delSp modSp mod modClrScheme chgLayout">
        <pc:chgData name="Marks, Elizabeth - FPAC-NRCS, NY" userId="499f2236-5889-4db9-88fc-408f415fe506" providerId="ADAL" clId="{5135FFC6-CC9A-4F79-A551-763BAAB00837}" dt="2024-04-17T19:26:27.431" v="174" actId="14100"/>
        <pc:sldMkLst>
          <pc:docMk/>
          <pc:sldMk cId="1079607853" sldId="2847"/>
        </pc:sldMkLst>
      </pc:sldChg>
      <pc:sldMasterChg chg="modSldLayout">
        <pc:chgData name="Marks, Elizabeth - FPAC-NRCS, NY" userId="499f2236-5889-4db9-88fc-408f415fe506" providerId="ADAL" clId="{5135FFC6-CC9A-4F79-A551-763BAAB00837}" dt="2024-04-17T19:10:51.387" v="68" actId="14100"/>
        <pc:sldMasterMkLst>
          <pc:docMk/>
          <pc:sldMasterMk cId="569656255" sldId="2147483662"/>
        </pc:sldMasterMkLst>
        <pc:sldLayoutChg chg="modSp mod">
          <pc:chgData name="Marks, Elizabeth - FPAC-NRCS, NY" userId="499f2236-5889-4db9-88fc-408f415fe506" providerId="ADAL" clId="{5135FFC6-CC9A-4F79-A551-763BAAB00837}" dt="2024-04-17T19:10:51.387" v="68" actId="14100"/>
          <pc:sldLayoutMkLst>
            <pc:docMk/>
            <pc:sldMasterMk cId="569656255" sldId="2147483662"/>
            <pc:sldLayoutMk cId="3128570824" sldId="2147483722"/>
          </pc:sldLayoutMkLst>
        </pc:sldLayoutChg>
      </pc:sldMasterChg>
      <pc:sldMasterChg chg="modSp mod">
        <pc:chgData name="Marks, Elizabeth - FPAC-NRCS, NY" userId="499f2236-5889-4db9-88fc-408f415fe506" providerId="ADAL" clId="{5135FFC6-CC9A-4F79-A551-763BAAB00837}" dt="2024-04-17T19:11:32.668" v="98"/>
        <pc:sldMasterMkLst>
          <pc:docMk/>
          <pc:sldMasterMk cId="328656255" sldId="2147483706"/>
        </pc:sldMasterMkLst>
      </pc:sldMasterChg>
      <pc:sldMasterChg chg="del delSldLayout">
        <pc:chgData name="Marks, Elizabeth - FPAC-NRCS, NY" userId="499f2236-5889-4db9-88fc-408f415fe506" providerId="ADAL" clId="{5135FFC6-CC9A-4F79-A551-763BAAB00837}" dt="2024-04-17T19:11:57.432" v="103" actId="2696"/>
        <pc:sldMasterMkLst>
          <pc:docMk/>
          <pc:sldMasterMk cId="1785158377" sldId="2147483715"/>
        </pc:sldMasterMkLst>
        <pc:sldLayoutChg chg="del">
          <pc:chgData name="Marks, Elizabeth - FPAC-NRCS, NY" userId="499f2236-5889-4db9-88fc-408f415fe506" providerId="ADAL" clId="{5135FFC6-CC9A-4F79-A551-763BAAB00837}" dt="2024-04-17T19:11:57.416" v="99" actId="2696"/>
          <pc:sldLayoutMkLst>
            <pc:docMk/>
            <pc:sldMasterMk cId="1785158377" sldId="2147483715"/>
            <pc:sldLayoutMk cId="4242744865" sldId="2147483716"/>
          </pc:sldLayoutMkLst>
        </pc:sldLayoutChg>
        <pc:sldLayoutChg chg="del">
          <pc:chgData name="Marks, Elizabeth - FPAC-NRCS, NY" userId="499f2236-5889-4db9-88fc-408f415fe506" providerId="ADAL" clId="{5135FFC6-CC9A-4F79-A551-763BAAB00837}" dt="2024-04-17T19:11:57.416" v="100" actId="2696"/>
          <pc:sldLayoutMkLst>
            <pc:docMk/>
            <pc:sldMasterMk cId="1785158377" sldId="2147483715"/>
            <pc:sldLayoutMk cId="3780524971" sldId="2147483717"/>
          </pc:sldLayoutMkLst>
        </pc:sldLayoutChg>
        <pc:sldLayoutChg chg="del">
          <pc:chgData name="Marks, Elizabeth - FPAC-NRCS, NY" userId="499f2236-5889-4db9-88fc-408f415fe506" providerId="ADAL" clId="{5135FFC6-CC9A-4F79-A551-763BAAB00837}" dt="2024-04-17T19:11:57.432" v="101" actId="2696"/>
          <pc:sldLayoutMkLst>
            <pc:docMk/>
            <pc:sldMasterMk cId="1785158377" sldId="2147483715"/>
            <pc:sldLayoutMk cId="3664472976" sldId="2147483718"/>
          </pc:sldLayoutMkLst>
        </pc:sldLayoutChg>
        <pc:sldLayoutChg chg="del">
          <pc:chgData name="Marks, Elizabeth - FPAC-NRCS, NY" userId="499f2236-5889-4db9-88fc-408f415fe506" providerId="ADAL" clId="{5135FFC6-CC9A-4F79-A551-763BAAB00837}" dt="2024-04-17T19:11:57.432" v="102" actId="2696"/>
          <pc:sldLayoutMkLst>
            <pc:docMk/>
            <pc:sldMasterMk cId="1785158377" sldId="2147483715"/>
            <pc:sldLayoutMk cId="2427693844" sldId="2147483721"/>
          </pc:sldLayoutMkLst>
        </pc:sldLayoutChg>
      </pc:sldMasterChg>
    </pc:docChg>
  </pc:docChgLst>
  <pc:docChgLst>
    <pc:chgData name="Beniston, Joshua - FPAC-NRCS, CA" userId="729a7325-1604-4ca0-9ff6-67b6606cf032" providerId="ADAL" clId="{48EAF6B8-4C24-4D7D-BB94-57E9EFCD6C06}"/>
    <pc:docChg chg="undo custSel addSld delSld modSld sldOrd">
      <pc:chgData name="Beniston, Joshua - FPAC-NRCS, CA" userId="729a7325-1604-4ca0-9ff6-67b6606cf032" providerId="ADAL" clId="{48EAF6B8-4C24-4D7D-BB94-57E9EFCD6C06}" dt="2025-01-15T23:18:48.176" v="12540" actId="47"/>
      <pc:docMkLst>
        <pc:docMk/>
      </pc:docMkLst>
      <pc:sldChg chg="modSp mod modNotesTx">
        <pc:chgData name="Beniston, Joshua - FPAC-NRCS, CA" userId="729a7325-1604-4ca0-9ff6-67b6606cf032" providerId="ADAL" clId="{48EAF6B8-4C24-4D7D-BB94-57E9EFCD6C06}" dt="2024-12-23T17:22:20.380" v="6705" actId="20577"/>
        <pc:sldMkLst>
          <pc:docMk/>
          <pc:sldMk cId="3428712828" sldId="302"/>
        </pc:sldMkLst>
      </pc:sldChg>
      <pc:sldChg chg="modSp mod modNotesTx">
        <pc:chgData name="Beniston, Joshua - FPAC-NRCS, CA" userId="729a7325-1604-4ca0-9ff6-67b6606cf032" providerId="ADAL" clId="{48EAF6B8-4C24-4D7D-BB94-57E9EFCD6C06}" dt="2025-01-07T22:45:27.159" v="6741" actId="13926"/>
        <pc:sldMkLst>
          <pc:docMk/>
          <pc:sldMk cId="1518219697" sldId="2844"/>
        </pc:sldMkLst>
        <pc:spChg chg="mod">
          <ac:chgData name="Beniston, Joshua - FPAC-NRCS, CA" userId="729a7325-1604-4ca0-9ff6-67b6606cf032" providerId="ADAL" clId="{48EAF6B8-4C24-4D7D-BB94-57E9EFCD6C06}" dt="2025-01-07T22:45:20.344" v="6740" actId="13926"/>
          <ac:spMkLst>
            <pc:docMk/>
            <pc:sldMk cId="1518219697" sldId="2844"/>
            <ac:spMk id="2" creationId="{A352A415-AABD-F9AF-FA4A-1872C57DF270}"/>
          </ac:spMkLst>
        </pc:spChg>
        <pc:spChg chg="mod">
          <ac:chgData name="Beniston, Joshua - FPAC-NRCS, CA" userId="729a7325-1604-4ca0-9ff6-67b6606cf032" providerId="ADAL" clId="{48EAF6B8-4C24-4D7D-BB94-57E9EFCD6C06}" dt="2025-01-07T22:45:27.159" v="6741" actId="13926"/>
          <ac:spMkLst>
            <pc:docMk/>
            <pc:sldMk cId="1518219697" sldId="2844"/>
            <ac:spMk id="3" creationId="{1EA165C4-57B0-65A8-F182-D6B87E230138}"/>
          </ac:spMkLst>
        </pc:spChg>
      </pc:sldChg>
      <pc:sldChg chg="modSp modAnim modNotesTx">
        <pc:chgData name="Beniston, Joshua - FPAC-NRCS, CA" userId="729a7325-1604-4ca0-9ff6-67b6606cf032" providerId="ADAL" clId="{48EAF6B8-4C24-4D7D-BB94-57E9EFCD6C06}" dt="2025-01-15T22:45:36.622" v="10603" actId="20577"/>
        <pc:sldMkLst>
          <pc:docMk/>
          <pc:sldMk cId="3886329839" sldId="2846"/>
        </pc:sldMkLst>
        <pc:spChg chg="mod">
          <ac:chgData name="Beniston, Joshua - FPAC-NRCS, CA" userId="729a7325-1604-4ca0-9ff6-67b6606cf032" providerId="ADAL" clId="{48EAF6B8-4C24-4D7D-BB94-57E9EFCD6C06}" dt="2025-01-15T22:45:36.622" v="10603" actId="20577"/>
          <ac:spMkLst>
            <pc:docMk/>
            <pc:sldMk cId="3886329839" sldId="2846"/>
            <ac:spMk id="3" creationId="{9557FD3F-51C0-F527-BA49-7F15FFF407DA}"/>
          </ac:spMkLst>
        </pc:spChg>
      </pc:sldChg>
      <pc:sldChg chg="modAnim">
        <pc:chgData name="Beniston, Joshua - FPAC-NRCS, CA" userId="729a7325-1604-4ca0-9ff6-67b6606cf032" providerId="ADAL" clId="{48EAF6B8-4C24-4D7D-BB94-57E9EFCD6C06}" dt="2025-01-15T22:48:54.397" v="10681"/>
        <pc:sldMkLst>
          <pc:docMk/>
          <pc:sldMk cId="663838864" sldId="2848"/>
        </pc:sldMkLst>
      </pc:sldChg>
      <pc:sldChg chg="modAnim">
        <pc:chgData name="Beniston, Joshua - FPAC-NRCS, CA" userId="729a7325-1604-4ca0-9ff6-67b6606cf032" providerId="ADAL" clId="{48EAF6B8-4C24-4D7D-BB94-57E9EFCD6C06}" dt="2025-01-15T22:49:35.517" v="10683"/>
        <pc:sldMkLst>
          <pc:docMk/>
          <pc:sldMk cId="2015046597" sldId="2849"/>
        </pc:sldMkLst>
      </pc:sldChg>
      <pc:sldChg chg="del">
        <pc:chgData name="Beniston, Joshua - FPAC-NRCS, CA" userId="729a7325-1604-4ca0-9ff6-67b6606cf032" providerId="ADAL" clId="{48EAF6B8-4C24-4D7D-BB94-57E9EFCD6C06}" dt="2025-01-15T23:18:44.548" v="12538" actId="47"/>
        <pc:sldMkLst>
          <pc:docMk/>
          <pc:sldMk cId="1784751243" sldId="2851"/>
        </pc:sldMkLst>
      </pc:sldChg>
      <pc:sldChg chg="mod ord modShow">
        <pc:chgData name="Beniston, Joshua - FPAC-NRCS, CA" userId="729a7325-1604-4ca0-9ff6-67b6606cf032" providerId="ADAL" clId="{48EAF6B8-4C24-4D7D-BB94-57E9EFCD6C06}" dt="2025-01-15T23:17:27.465" v="12535" actId="729"/>
        <pc:sldMkLst>
          <pc:docMk/>
          <pc:sldMk cId="3073262698" sldId="2852"/>
        </pc:sldMkLst>
      </pc:sldChg>
      <pc:sldChg chg="modNotesTx">
        <pc:chgData name="Beniston, Joshua - FPAC-NRCS, CA" userId="729a7325-1604-4ca0-9ff6-67b6606cf032" providerId="ADAL" clId="{48EAF6B8-4C24-4D7D-BB94-57E9EFCD6C06}" dt="2024-12-10T18:48:46.440" v="72" actId="20577"/>
        <pc:sldMkLst>
          <pc:docMk/>
          <pc:sldMk cId="2091241455" sldId="2856"/>
        </pc:sldMkLst>
      </pc:sldChg>
      <pc:sldChg chg="modNotesTx">
        <pc:chgData name="Beniston, Joshua - FPAC-NRCS, CA" userId="729a7325-1604-4ca0-9ff6-67b6606cf032" providerId="ADAL" clId="{48EAF6B8-4C24-4D7D-BB94-57E9EFCD6C06}" dt="2024-12-11T00:19:06.451" v="104"/>
        <pc:sldMkLst>
          <pc:docMk/>
          <pc:sldMk cId="2459226709" sldId="2857"/>
        </pc:sldMkLst>
      </pc:sldChg>
      <pc:sldChg chg="modSp mod">
        <pc:chgData name="Beniston, Joshua - FPAC-NRCS, CA" userId="729a7325-1604-4ca0-9ff6-67b6606cf032" providerId="ADAL" clId="{48EAF6B8-4C24-4D7D-BB94-57E9EFCD6C06}" dt="2025-01-15T22:55:24.047" v="10763" actId="20577"/>
        <pc:sldMkLst>
          <pc:docMk/>
          <pc:sldMk cId="269283620" sldId="2860"/>
        </pc:sldMkLst>
        <pc:spChg chg="mod">
          <ac:chgData name="Beniston, Joshua - FPAC-NRCS, CA" userId="729a7325-1604-4ca0-9ff6-67b6606cf032" providerId="ADAL" clId="{48EAF6B8-4C24-4D7D-BB94-57E9EFCD6C06}" dt="2025-01-15T22:12:08.266" v="10602" actId="20577"/>
          <ac:spMkLst>
            <pc:docMk/>
            <pc:sldMk cId="269283620" sldId="2860"/>
            <ac:spMk id="2" creationId="{DDEDC39A-36BA-93F0-FEAE-F6C518794754}"/>
          </ac:spMkLst>
        </pc:spChg>
        <pc:spChg chg="mod">
          <ac:chgData name="Beniston, Joshua - FPAC-NRCS, CA" userId="729a7325-1604-4ca0-9ff6-67b6606cf032" providerId="ADAL" clId="{48EAF6B8-4C24-4D7D-BB94-57E9EFCD6C06}" dt="2025-01-15T22:55:24.047" v="10763" actId="20577"/>
          <ac:spMkLst>
            <pc:docMk/>
            <pc:sldMk cId="269283620" sldId="2860"/>
            <ac:spMk id="3" creationId="{649B59E8-65A5-9F71-70B9-DF59FD3F04C4}"/>
          </ac:spMkLst>
        </pc:spChg>
      </pc:sldChg>
      <pc:sldChg chg="del">
        <pc:chgData name="Beniston, Joshua - FPAC-NRCS, CA" userId="729a7325-1604-4ca0-9ff6-67b6606cf032" providerId="ADAL" clId="{48EAF6B8-4C24-4D7D-BB94-57E9EFCD6C06}" dt="2025-01-15T23:18:41.611" v="12537" actId="47"/>
        <pc:sldMkLst>
          <pc:docMk/>
          <pc:sldMk cId="3835806464" sldId="2861"/>
        </pc:sldMkLst>
      </pc:sldChg>
      <pc:sldChg chg="modSp modNotesTx">
        <pc:chgData name="Beniston, Joshua - FPAC-NRCS, CA" userId="729a7325-1604-4ca0-9ff6-67b6606cf032" providerId="ADAL" clId="{48EAF6B8-4C24-4D7D-BB94-57E9EFCD6C06}" dt="2025-01-15T23:04:06.973" v="12519" actId="20577"/>
        <pc:sldMkLst>
          <pc:docMk/>
          <pc:sldMk cId="1416944497" sldId="2865"/>
        </pc:sldMkLst>
        <pc:spChg chg="mod">
          <ac:chgData name="Beniston, Joshua - FPAC-NRCS, CA" userId="729a7325-1604-4ca0-9ff6-67b6606cf032" providerId="ADAL" clId="{48EAF6B8-4C24-4D7D-BB94-57E9EFCD6C06}" dt="2025-01-15T20:01:58.386" v="8740" actId="115"/>
          <ac:spMkLst>
            <pc:docMk/>
            <pc:sldMk cId="1416944497" sldId="2865"/>
            <ac:spMk id="3" creationId="{E870032D-EEEB-A115-6C2D-041E195FABB8}"/>
          </ac:spMkLst>
        </pc:spChg>
      </pc:sldChg>
      <pc:sldChg chg="modSp">
        <pc:chgData name="Beniston, Joshua - FPAC-NRCS, CA" userId="729a7325-1604-4ca0-9ff6-67b6606cf032" providerId="ADAL" clId="{48EAF6B8-4C24-4D7D-BB94-57E9EFCD6C06}" dt="2025-01-15T23:05:18.043" v="12532" actId="20577"/>
        <pc:sldMkLst>
          <pc:docMk/>
          <pc:sldMk cId="3127924355" sldId="2866"/>
        </pc:sldMkLst>
        <pc:spChg chg="mod">
          <ac:chgData name="Beniston, Joshua - FPAC-NRCS, CA" userId="729a7325-1604-4ca0-9ff6-67b6606cf032" providerId="ADAL" clId="{48EAF6B8-4C24-4D7D-BB94-57E9EFCD6C06}" dt="2025-01-15T23:05:18.043" v="12532" actId="20577"/>
          <ac:spMkLst>
            <pc:docMk/>
            <pc:sldMk cId="3127924355" sldId="2866"/>
            <ac:spMk id="3" creationId="{20C3BFE8-BFCA-8121-AA1F-4A9F57D27EF4}"/>
          </ac:spMkLst>
        </pc:spChg>
      </pc:sldChg>
      <pc:sldChg chg="modSp mod">
        <pc:chgData name="Beniston, Joshua - FPAC-NRCS, CA" userId="729a7325-1604-4ca0-9ff6-67b6606cf032" providerId="ADAL" clId="{48EAF6B8-4C24-4D7D-BB94-57E9EFCD6C06}" dt="2024-12-11T00:19:57.223" v="106" actId="14100"/>
        <pc:sldMkLst>
          <pc:docMk/>
          <pc:sldMk cId="2398511828" sldId="2870"/>
        </pc:sldMkLst>
      </pc:sldChg>
      <pc:sldChg chg="addSp modSp mod modNotesTx">
        <pc:chgData name="Beniston, Joshua - FPAC-NRCS, CA" userId="729a7325-1604-4ca0-9ff6-67b6606cf032" providerId="ADAL" clId="{48EAF6B8-4C24-4D7D-BB94-57E9EFCD6C06}" dt="2025-01-15T22:53:39.563" v="10713" actId="20577"/>
        <pc:sldMkLst>
          <pc:docMk/>
          <pc:sldMk cId="2209886868" sldId="2871"/>
        </pc:sldMkLst>
        <pc:spChg chg="add mod">
          <ac:chgData name="Beniston, Joshua - FPAC-NRCS, CA" userId="729a7325-1604-4ca0-9ff6-67b6606cf032" providerId="ADAL" clId="{48EAF6B8-4C24-4D7D-BB94-57E9EFCD6C06}" dt="2025-01-15T22:53:12.721" v="10688" actId="164"/>
          <ac:spMkLst>
            <pc:docMk/>
            <pc:sldMk cId="2209886868" sldId="2871"/>
            <ac:spMk id="2" creationId="{EE48C80F-06B6-F94E-385E-0B093F1EEF98}"/>
          </ac:spMkLst>
        </pc:spChg>
        <pc:grpChg chg="add mod">
          <ac:chgData name="Beniston, Joshua - FPAC-NRCS, CA" userId="729a7325-1604-4ca0-9ff6-67b6606cf032" providerId="ADAL" clId="{48EAF6B8-4C24-4D7D-BB94-57E9EFCD6C06}" dt="2025-01-15T22:53:12.721" v="10688" actId="164"/>
          <ac:grpSpMkLst>
            <pc:docMk/>
            <pc:sldMk cId="2209886868" sldId="2871"/>
            <ac:grpSpMk id="3" creationId="{877E776A-6BDD-DA5A-8991-471485DE6E96}"/>
          </ac:grpSpMkLst>
        </pc:grpChg>
        <pc:picChg chg="mod">
          <ac:chgData name="Beniston, Joshua - FPAC-NRCS, CA" userId="729a7325-1604-4ca0-9ff6-67b6606cf032" providerId="ADAL" clId="{48EAF6B8-4C24-4D7D-BB94-57E9EFCD6C06}" dt="2025-01-15T22:53:12.721" v="10688" actId="164"/>
          <ac:picMkLst>
            <pc:docMk/>
            <pc:sldMk cId="2209886868" sldId="2871"/>
            <ac:picMk id="5" creationId="{AA67E2E6-28B7-4416-D737-C64CC98E0D7C}"/>
          </ac:picMkLst>
        </pc:picChg>
      </pc:sldChg>
      <pc:sldChg chg="del">
        <pc:chgData name="Beniston, Joshua - FPAC-NRCS, CA" userId="729a7325-1604-4ca0-9ff6-67b6606cf032" providerId="ADAL" clId="{48EAF6B8-4C24-4D7D-BB94-57E9EFCD6C06}" dt="2025-01-15T23:18:48.176" v="12540" actId="47"/>
        <pc:sldMkLst>
          <pc:docMk/>
          <pc:sldMk cId="305952186" sldId="2872"/>
        </pc:sldMkLst>
      </pc:sldChg>
      <pc:sldChg chg="addSp modSp new del mod modClrScheme chgLayout">
        <pc:chgData name="Beniston, Joshua - FPAC-NRCS, CA" userId="729a7325-1604-4ca0-9ff6-67b6606cf032" providerId="ADAL" clId="{48EAF6B8-4C24-4D7D-BB94-57E9EFCD6C06}" dt="2025-01-15T23:18:47.351" v="12539" actId="47"/>
        <pc:sldMkLst>
          <pc:docMk/>
          <pc:sldMk cId="2813760409" sldId="2874"/>
        </pc:sldMkLst>
      </pc:sldChg>
      <pc:sldChg chg="modSp add ord modAnim modNotesTx">
        <pc:chgData name="Beniston, Joshua - FPAC-NRCS, CA" userId="729a7325-1604-4ca0-9ff6-67b6606cf032" providerId="ADAL" clId="{48EAF6B8-4C24-4D7D-BB94-57E9EFCD6C06}" dt="2024-12-13T17:23:07.028" v="3916" actId="20577"/>
        <pc:sldMkLst>
          <pc:docMk/>
          <pc:sldMk cId="788167916" sldId="2875"/>
        </pc:sldMkLst>
      </pc:sldChg>
      <pc:sldChg chg="add ord modNotesTx">
        <pc:chgData name="Beniston, Joshua - FPAC-NRCS, CA" userId="729a7325-1604-4ca0-9ff6-67b6606cf032" providerId="ADAL" clId="{48EAF6B8-4C24-4D7D-BB94-57E9EFCD6C06}" dt="2024-12-23T17:49:03.336" v="6731" actId="20577"/>
        <pc:sldMkLst>
          <pc:docMk/>
          <pc:sldMk cId="3613367431" sldId="2876"/>
        </pc:sldMkLst>
      </pc:sldChg>
      <pc:sldChg chg="add ord">
        <pc:chgData name="Beniston, Joshua - FPAC-NRCS, CA" userId="729a7325-1604-4ca0-9ff6-67b6606cf032" providerId="ADAL" clId="{48EAF6B8-4C24-4D7D-BB94-57E9EFCD6C06}" dt="2024-12-12T18:48:28.597" v="121"/>
        <pc:sldMkLst>
          <pc:docMk/>
          <pc:sldMk cId="3506241979" sldId="2877"/>
        </pc:sldMkLst>
      </pc:sldChg>
      <pc:sldChg chg="modSp add mod ord modAnim">
        <pc:chgData name="Beniston, Joshua - FPAC-NRCS, CA" userId="729a7325-1604-4ca0-9ff6-67b6606cf032" providerId="ADAL" clId="{48EAF6B8-4C24-4D7D-BB94-57E9EFCD6C06}" dt="2025-01-15T17:37:31.980" v="8605" actId="113"/>
        <pc:sldMkLst>
          <pc:docMk/>
          <pc:sldMk cId="647378996" sldId="2878"/>
        </pc:sldMkLst>
        <pc:spChg chg="mod">
          <ac:chgData name="Beniston, Joshua - FPAC-NRCS, CA" userId="729a7325-1604-4ca0-9ff6-67b6606cf032" providerId="ADAL" clId="{48EAF6B8-4C24-4D7D-BB94-57E9EFCD6C06}" dt="2025-01-15T17:37:31.980" v="8605" actId="113"/>
          <ac:spMkLst>
            <pc:docMk/>
            <pc:sldMk cId="647378996" sldId="2878"/>
            <ac:spMk id="3" creationId="{79F92CF0-A15B-BEED-6752-CC22E0C9A6C1}"/>
          </ac:spMkLst>
        </pc:spChg>
      </pc:sldChg>
      <pc:sldChg chg="modSp add mod ord">
        <pc:chgData name="Beniston, Joshua - FPAC-NRCS, CA" userId="729a7325-1604-4ca0-9ff6-67b6606cf032" providerId="ADAL" clId="{48EAF6B8-4C24-4D7D-BB94-57E9EFCD6C06}" dt="2025-01-15T17:38:18.888" v="8608" actId="1076"/>
        <pc:sldMkLst>
          <pc:docMk/>
          <pc:sldMk cId="3628244051" sldId="2879"/>
        </pc:sldMkLst>
        <pc:picChg chg="mod modCrop">
          <ac:chgData name="Beniston, Joshua - FPAC-NRCS, CA" userId="729a7325-1604-4ca0-9ff6-67b6606cf032" providerId="ADAL" clId="{48EAF6B8-4C24-4D7D-BB94-57E9EFCD6C06}" dt="2025-01-15T17:38:18.888" v="8608" actId="1076"/>
          <ac:picMkLst>
            <pc:docMk/>
            <pc:sldMk cId="3628244051" sldId="2879"/>
            <ac:picMk id="4" creationId="{BDB3D90E-7291-5CD7-B0CD-AFBC21981602}"/>
          </ac:picMkLst>
        </pc:picChg>
      </pc:sldChg>
      <pc:sldChg chg="add modNotesTx">
        <pc:chgData name="Beniston, Joshua - FPAC-NRCS, CA" userId="729a7325-1604-4ca0-9ff6-67b6606cf032" providerId="ADAL" clId="{48EAF6B8-4C24-4D7D-BB94-57E9EFCD6C06}" dt="2024-12-13T18:59:13.932" v="6585" actId="20577"/>
        <pc:sldMkLst>
          <pc:docMk/>
          <pc:sldMk cId="2060988677" sldId="2880"/>
        </pc:sldMkLst>
      </pc:sldChg>
      <pc:sldChg chg="modSp add mod ord modNotesTx">
        <pc:chgData name="Beniston, Joshua - FPAC-NRCS, CA" userId="729a7325-1604-4ca0-9ff6-67b6606cf032" providerId="ADAL" clId="{48EAF6B8-4C24-4D7D-BB94-57E9EFCD6C06}" dt="2025-01-07T23:36:57.483" v="6804" actId="313"/>
        <pc:sldMkLst>
          <pc:docMk/>
          <pc:sldMk cId="440420035" sldId="2881"/>
        </pc:sldMkLst>
      </pc:sldChg>
      <pc:sldChg chg="modSp new del mod">
        <pc:chgData name="Beniston, Joshua - FPAC-NRCS, CA" userId="729a7325-1604-4ca0-9ff6-67b6606cf032" providerId="ADAL" clId="{48EAF6B8-4C24-4D7D-BB94-57E9EFCD6C06}" dt="2024-12-13T18:59:41.753" v="6623" actId="2696"/>
        <pc:sldMkLst>
          <pc:docMk/>
          <pc:sldMk cId="669477511" sldId="2882"/>
        </pc:sldMkLst>
      </pc:sldChg>
      <pc:sldChg chg="modSp new mod ord modAnim modNotesTx">
        <pc:chgData name="Beniston, Joshua - FPAC-NRCS, CA" userId="729a7325-1604-4ca0-9ff6-67b6606cf032" providerId="ADAL" clId="{48EAF6B8-4C24-4D7D-BB94-57E9EFCD6C06}" dt="2025-01-15T21:56:35.664" v="9259"/>
        <pc:sldMkLst>
          <pc:docMk/>
          <pc:sldMk cId="741783893" sldId="2882"/>
        </pc:sldMkLst>
        <pc:spChg chg="mod">
          <ac:chgData name="Beniston, Joshua - FPAC-NRCS, CA" userId="729a7325-1604-4ca0-9ff6-67b6606cf032" providerId="ADAL" clId="{48EAF6B8-4C24-4D7D-BB94-57E9EFCD6C06}" dt="2025-01-15T21:46:05.969" v="8908" actId="20577"/>
          <ac:spMkLst>
            <pc:docMk/>
            <pc:sldMk cId="741783893" sldId="2882"/>
            <ac:spMk id="2" creationId="{A32AD1FE-2CDB-BDF5-1250-219B7A18A6BA}"/>
          </ac:spMkLst>
        </pc:spChg>
        <pc:spChg chg="mod">
          <ac:chgData name="Beniston, Joshua - FPAC-NRCS, CA" userId="729a7325-1604-4ca0-9ff6-67b6606cf032" providerId="ADAL" clId="{48EAF6B8-4C24-4D7D-BB94-57E9EFCD6C06}" dt="2025-01-15T21:55:38.713" v="9253" actId="5793"/>
          <ac:spMkLst>
            <pc:docMk/>
            <pc:sldMk cId="741783893" sldId="2882"/>
            <ac:spMk id="3" creationId="{3C73769A-CC35-F4D1-1F36-4CCF8ADC3EE3}"/>
          </ac:spMkLst>
        </pc:spChg>
      </pc:sldChg>
      <pc:sldChg chg="addSp modSp mod modAnim modNotesTx">
        <pc:chgData name="Beniston, Joshua - FPAC-NRCS, CA" userId="729a7325-1604-4ca0-9ff6-67b6606cf032" providerId="ADAL" clId="{48EAF6B8-4C24-4D7D-BB94-57E9EFCD6C06}" dt="2025-01-15T22:48:17.243" v="10679" actId="20577"/>
        <pc:sldMkLst>
          <pc:docMk/>
          <pc:sldMk cId="2318455128" sldId="2883"/>
        </pc:sldMkLst>
        <pc:spChg chg="mod">
          <ac:chgData name="Beniston, Joshua - FPAC-NRCS, CA" userId="729a7325-1604-4ca0-9ff6-67b6606cf032" providerId="ADAL" clId="{48EAF6B8-4C24-4D7D-BB94-57E9EFCD6C06}" dt="2025-01-08T04:38:17.030" v="6920" actId="20577"/>
          <ac:spMkLst>
            <pc:docMk/>
            <pc:sldMk cId="2318455128" sldId="2883"/>
            <ac:spMk id="2" creationId="{D22E9D04-28C1-01ED-D7C3-D3DA57BDE4E5}"/>
          </ac:spMkLst>
        </pc:spChg>
        <pc:spChg chg="mod">
          <ac:chgData name="Beniston, Joshua - FPAC-NRCS, CA" userId="729a7325-1604-4ca0-9ff6-67b6606cf032" providerId="ADAL" clId="{48EAF6B8-4C24-4D7D-BB94-57E9EFCD6C06}" dt="2025-01-15T22:48:17.243" v="10679" actId="20577"/>
          <ac:spMkLst>
            <pc:docMk/>
            <pc:sldMk cId="2318455128" sldId="2883"/>
            <ac:spMk id="3" creationId="{902F77B3-0402-C936-3750-E1DBF6DBB70F}"/>
          </ac:spMkLst>
        </pc:spChg>
        <pc:picChg chg="add mod">
          <ac:chgData name="Beniston, Joshua - FPAC-NRCS, CA" userId="729a7325-1604-4ca0-9ff6-67b6606cf032" providerId="ADAL" clId="{48EAF6B8-4C24-4D7D-BB94-57E9EFCD6C06}" dt="2025-01-15T17:40:57.288" v="8624" actId="14861"/>
          <ac:picMkLst>
            <pc:docMk/>
            <pc:sldMk cId="2318455128" sldId="2883"/>
            <ac:picMk id="5" creationId="{B92EA601-CD74-6ED9-FFD4-A808051331A2}"/>
          </ac:picMkLst>
        </pc:picChg>
      </pc:sldChg>
      <pc:sldChg chg="modSp del modAnim modNotesTx">
        <pc:chgData name="Beniston, Joshua - FPAC-NRCS, CA" userId="729a7325-1604-4ca0-9ff6-67b6606cf032" providerId="ADAL" clId="{48EAF6B8-4C24-4D7D-BB94-57E9EFCD6C06}" dt="2025-01-15T23:18:36.725" v="12536" actId="47"/>
        <pc:sldMkLst>
          <pc:docMk/>
          <pc:sldMk cId="745239152" sldId="2885"/>
        </pc:sldMkLst>
      </pc:sldChg>
      <pc:sldChg chg="addSp delSp modSp new mod modNotesTx">
        <pc:chgData name="Beniston, Joshua - FPAC-NRCS, CA" userId="729a7325-1604-4ca0-9ff6-67b6606cf032" providerId="ADAL" clId="{48EAF6B8-4C24-4D7D-BB94-57E9EFCD6C06}" dt="2025-01-15T23:02:49.913" v="12473" actId="20577"/>
        <pc:sldMkLst>
          <pc:docMk/>
          <pc:sldMk cId="2772549376" sldId="2886"/>
        </pc:sldMkLst>
        <pc:spChg chg="mod">
          <ac:chgData name="Beniston, Joshua - FPAC-NRCS, CA" userId="729a7325-1604-4ca0-9ff6-67b6606cf032" providerId="ADAL" clId="{48EAF6B8-4C24-4D7D-BB94-57E9EFCD6C06}" dt="2025-01-15T22:11:11.907" v="10562" actId="20577"/>
          <ac:spMkLst>
            <pc:docMk/>
            <pc:sldMk cId="2772549376" sldId="2886"/>
            <ac:spMk id="2" creationId="{3AEF8B03-C45B-1B04-E032-5B06C48F2A5D}"/>
          </ac:spMkLst>
        </pc:spChg>
        <pc:graphicFrameChg chg="add mod ord modGraphic">
          <ac:chgData name="Beniston, Joshua - FPAC-NRCS, CA" userId="729a7325-1604-4ca0-9ff6-67b6606cf032" providerId="ADAL" clId="{48EAF6B8-4C24-4D7D-BB94-57E9EFCD6C06}" dt="2025-01-15T22:11:42.912" v="10565" actId="1076"/>
          <ac:graphicFrameMkLst>
            <pc:docMk/>
            <pc:sldMk cId="2772549376" sldId="2886"/>
            <ac:graphicFrameMk id="4" creationId="{66DCC5C9-5172-A9BD-87E3-48E034CBD826}"/>
          </ac:graphicFrameMkLst>
        </pc:graphicFrameChg>
      </pc:sldChg>
    </pc:docChg>
  </pc:docChgLst>
  <pc:docChgLst>
    <pc:chgData name="Duey, Lance - FPAC-NRCS, ND" userId="S::lance.duey@usda.gov::c903d19f-6d40-4223-87e5-5c94e6244793" providerId="AD" clId="Web-{66907D9F-98A6-A420-EB19-DCB3A4F42605}"/>
    <pc:docChg chg="mod">
      <pc:chgData name="Duey, Lance - FPAC-NRCS, ND" userId="S::lance.duey@usda.gov::c903d19f-6d40-4223-87e5-5c94e6244793" providerId="AD" clId="Web-{66907D9F-98A6-A420-EB19-DCB3A4F42605}" dt="2024-12-31T19:27:58.269" v="0"/>
      <pc:docMkLst>
        <pc:docMk/>
      </pc:docMkLst>
    </pc:docChg>
  </pc:docChgLst>
  <pc:docChgLst>
    <pc:chgData name="Beniston, Joshua - FPAC-NRCS, CA" userId="729a7325-1604-4ca0-9ff6-67b6606cf032" providerId="ADAL" clId="{750E702A-8775-4A2E-977B-E9E443B16D22}"/>
    <pc:docChg chg="modMainMaster">
      <pc:chgData name="Beniston, Joshua - FPAC-NRCS, CA" userId="729a7325-1604-4ca0-9ff6-67b6606cf032" providerId="ADAL" clId="{750E702A-8775-4A2E-977B-E9E443B16D22}" dt="2024-06-24T05:21:14.997" v="1"/>
      <pc:docMkLst>
        <pc:docMk/>
      </pc:docMkLst>
      <pc:sldMasterChg chg="modSldLayout">
        <pc:chgData name="Beniston, Joshua - FPAC-NRCS, CA" userId="729a7325-1604-4ca0-9ff6-67b6606cf032" providerId="ADAL" clId="{750E702A-8775-4A2E-977B-E9E443B16D22}" dt="2024-06-24T05:21:06.269" v="0"/>
        <pc:sldMasterMkLst>
          <pc:docMk/>
          <pc:sldMasterMk cId="569656255" sldId="2147483662"/>
        </pc:sldMasterMkLst>
        <pc:sldLayoutChg chg="modSp mod">
          <pc:chgData name="Beniston, Joshua - FPAC-NRCS, CA" userId="729a7325-1604-4ca0-9ff6-67b6606cf032" providerId="ADAL" clId="{750E702A-8775-4A2E-977B-E9E443B16D22}" dt="2024-06-24T05:21:06.269" v="0"/>
          <pc:sldLayoutMkLst>
            <pc:docMk/>
            <pc:sldMasterMk cId="569656255" sldId="2147483662"/>
            <pc:sldLayoutMk cId="3128570824" sldId="2147483722"/>
          </pc:sldLayoutMkLst>
        </pc:sldLayoutChg>
      </pc:sldMasterChg>
      <pc:sldMasterChg chg="modSp mod">
        <pc:chgData name="Beniston, Joshua - FPAC-NRCS, CA" userId="729a7325-1604-4ca0-9ff6-67b6606cf032" providerId="ADAL" clId="{750E702A-8775-4A2E-977B-E9E443B16D22}" dt="2024-06-24T05:21:14.997" v="1"/>
        <pc:sldMasterMkLst>
          <pc:docMk/>
          <pc:sldMasterMk cId="328656255" sldId="2147483706"/>
        </pc:sldMasterMkLst>
      </pc:sldMasterChg>
    </pc:docChg>
  </pc:docChgLst>
</pc:chgInfo>
</file>

<file path=ppt/comments/modernComment_B1C_5A7E31B1.xml><?xml version="1.0" encoding="utf-8"?>
<p188:cmLst xmlns:a="http://schemas.openxmlformats.org/drawingml/2006/main" xmlns:r="http://schemas.openxmlformats.org/officeDocument/2006/relationships" xmlns:p188="http://schemas.microsoft.com/office/powerpoint/2018/8/main">
  <p188:cm id="{0857C37A-61AA-47FD-816F-517A28FB620F}" authorId="{BB6126DD-FB85-E997-3856-80CDACA38AF9}" created="2024-12-31T20:54:56.734">
    <pc:sldMkLst xmlns:pc="http://schemas.microsoft.com/office/powerpoint/2013/main/command">
      <pc:docMk/>
      <pc:sldMk cId="1518219697" sldId="2844"/>
    </pc:sldMkLst>
    <p188:txBody>
      <a:bodyPr/>
      <a:lstStyle/>
      <a:p>
        <a:r>
          <a:rPr lang="en-US"/>
          <a:t>Potentially drop the term online.  All tools on slide 14 are "online", but other tools referenced in other slides are not.  Use generic term tools.  Potential to rebrand this as Off-site Evaluation (online and offline tools)  On-Site Evaluation (online and offline tools)??</a:t>
        </a:r>
      </a:p>
    </p188:txBody>
  </p188:cm>
</p188:cmLst>
</file>

<file path=ppt/comments/modernComment_B1F_120601A6.xml><?xml version="1.0" encoding="utf-8"?>
<p188:cmLst xmlns:a="http://schemas.openxmlformats.org/drawingml/2006/main" xmlns:r="http://schemas.openxmlformats.org/officeDocument/2006/relationships" xmlns:p188="http://schemas.microsoft.com/office/powerpoint/2018/8/main">
  <p188:cm id="{56E22EB9-6400-4276-BDF6-216906C09266}" authorId="{BB6126DD-FB85-E997-3856-80CDACA38AF9}" created="2024-12-31T20:01:47.227">
    <pc:sldMkLst xmlns:pc="http://schemas.microsoft.com/office/powerpoint/2013/main/command">
      <pc:docMk/>
      <pc:sldMk cId="302383526" sldId="2847"/>
    </pc:sldMkLst>
    <p188:replyLst/>
    <p188:txBody>
      <a:bodyPr/>
      <a:lstStyle/>
      <a:p>
        <a:r>
          <a:rPr lang="en-US"/>
          <a:t>maybe you dive into this in later slides but I believe we need to deliver recommendation on "where to go" to obtain site history.  Three problems 1. Age of Site, 300 year history of East Coast cities vs, younger dates of the Midwest, how far back in time do we need to go.  2. Is history a word of mouth or written or photographic documentation?  3.  Where to go to find the site history?   Discussion with Easements Team, look into abstracts, Title Companies, County Recorder's Office, City/County Libraries</a:t>
        </a:r>
      </a:p>
    </p188:txBody>
  </p188:cm>
</p188:cmLst>
</file>

<file path=ppt/comments/modernComment_B24_B72E446A.xml><?xml version="1.0" encoding="utf-8"?>
<p188:cmLst xmlns:a="http://schemas.openxmlformats.org/drawingml/2006/main" xmlns:r="http://schemas.openxmlformats.org/officeDocument/2006/relationships" xmlns:p188="http://schemas.microsoft.com/office/powerpoint/2018/8/main">
  <p188:cm id="{D1B49C79-2907-437E-B5CE-F71FC1F7C0DB}" authorId="{F2F03966-8FA6-5F7A-F83A-780A632DE1F6}" created="2025-01-15T23:18:29.585">
    <pc:sldMkLst xmlns:pc="http://schemas.microsoft.com/office/powerpoint/2013/main/command">
      <pc:docMk/>
      <pc:sldMk cId="3073262698" sldId="2852"/>
    </pc:sldMkLst>
    <p188:txBody>
      <a:bodyPr/>
      <a:lstStyle/>
      <a:p>
        <a:r>
          <a:rPr lang="en-US"/>
          <a:t>Link broken on EPA search tool.  Email sent.  
Include this slide after Web Soil Survey if link is restored and include screen shot.</a:t>
        </a:r>
      </a:p>
    </p188:txBody>
  </p188:cm>
</p188:cmLst>
</file>

<file path=ppt/comments/modernComment_B25_B466AC0.xml><?xml version="1.0" encoding="utf-8"?>
<p188:cmLst xmlns:a="http://schemas.openxmlformats.org/drawingml/2006/main" xmlns:r="http://schemas.openxmlformats.org/officeDocument/2006/relationships" xmlns:p188="http://schemas.microsoft.com/office/powerpoint/2018/8/main">
  <p188:cm id="{08CFE3CF-7E8F-431A-B065-F0B71BDA4496}" authorId="{BB6126DD-FB85-E997-3856-80CDACA38AF9}" created="2024-12-31T20:31:51.653">
    <pc:sldMkLst xmlns:pc="http://schemas.microsoft.com/office/powerpoint/2013/main/command">
      <pc:docMk/>
      <pc:sldMk cId="189164224" sldId="2853"/>
    </pc:sldMkLst>
    <p188:txBody>
      <a:bodyPr/>
      <a:lstStyle/>
      <a:p>
        <a:r>
          <a:rPr lang="en-US"/>
          <a:t>Cultural Resource Team also mentioned using or looking at plat maps, using the Cultural Resources Flowchart for Field Offices or any statewide CR map or GIS datasets.  CR Team also mention the use of LiDAR. to find anomalies.</a:t>
        </a:r>
      </a:p>
    </p188:txBody>
  </p188:cm>
</p188:cmLst>
</file>

<file path=ppt/comments/modernComment_B28_7CA5CFEF.xml><?xml version="1.0" encoding="utf-8"?>
<p188:cmLst xmlns:a="http://schemas.openxmlformats.org/drawingml/2006/main" xmlns:r="http://schemas.openxmlformats.org/officeDocument/2006/relationships" xmlns:p188="http://schemas.microsoft.com/office/powerpoint/2018/8/main">
  <p188:cm id="{02A1E2AD-9C4C-4D02-B251-7BB22B1A7950}" authorId="{F2F03966-8FA6-5F7A-F83A-780A632DE1F6}" created="2024-12-17T01:59:36.200">
    <pc:sldMkLst xmlns:pc="http://schemas.microsoft.com/office/powerpoint/2013/main/command">
      <pc:docMk/>
      <pc:sldMk cId="2091241455" sldId="2856"/>
    </pc:sldMkLst>
    <p188:replyLst>
      <p188:reply id="{5141CE28-659C-42EB-A944-5EF409D05354}" authorId="{BB6126DD-FB85-E997-3856-80CDACA38AF9}" created="2024-12-31T20:43:37.858">
        <p188:txBody>
          <a:bodyPr/>
          <a:lstStyle/>
          <a:p>
            <a:r>
              <a:rPr lang="en-US"/>
              <a:t>You can deep dive in the other module, but not a bad idea to mention this.  More than likely staff will need to complete a IFSHA anyhow. The important part is can we mine anything out of the IFSHA to help with the pre-screening process.  Topsoil is thinner than normal, lots of urban artifacts, etc.</a:t>
            </a:r>
          </a:p>
        </p188:txBody>
      </p188:reply>
    </p188:replyLst>
    <p188:txBody>
      <a:bodyPr/>
      <a:lstStyle/>
      <a:p>
        <a:r>
          <a:rPr lang="en-US"/>
          <a:t>Strongly considering moving this slide and other IFSHA slide to the “SH Resource Concerns” module</a:t>
        </a:r>
      </a:p>
    </p188:txBody>
  </p188:cm>
</p188:cmLst>
</file>

<file path=ppt/comments/modernComment_B31_5474DB71.xml><?xml version="1.0" encoding="utf-8"?>
<p188:cmLst xmlns:a="http://schemas.openxmlformats.org/drawingml/2006/main" xmlns:r="http://schemas.openxmlformats.org/officeDocument/2006/relationships" xmlns:p188="http://schemas.microsoft.com/office/powerpoint/2018/8/main">
  <p188:cm id="{042AE85C-0B0C-4CFA-B601-AE19D0EEAA53}" authorId="{F2F03966-8FA6-5F7A-F83A-780A632DE1F6}" created="2024-12-20T01:17:18.846">
    <pc:sldMkLst xmlns:pc="http://schemas.microsoft.com/office/powerpoint/2013/main/command">
      <pc:docMk/>
      <pc:sldMk cId="1416944497" sldId="2865"/>
    </pc:sldMkLst>
    <p188:txBody>
      <a:bodyPr/>
      <a:lstStyle/>
      <a:p>
        <a:r>
          <a:rPr lang="en-US"/>
          <a:t>Need to go through the practice standard for the criteria on the fourth activity, which is somewhat vague. </a:t>
        </a:r>
      </a:p>
    </p188:txBody>
  </p188:cm>
</p188:cmLst>
</file>

<file path=ppt/comments/modernComment_B35_450E6BFB.xml><?xml version="1.0" encoding="utf-8"?>
<p188:cmLst xmlns:a="http://schemas.openxmlformats.org/drawingml/2006/main" xmlns:r="http://schemas.openxmlformats.org/officeDocument/2006/relationships" xmlns:p188="http://schemas.microsoft.com/office/powerpoint/2018/8/main">
  <p188:cm id="{B10D85DC-9C7D-46A1-9EFA-CDE33430AB17}" authorId="{F2F03966-8FA6-5F7A-F83A-780A632DE1F6}" created="2025-01-15T23:04:34.293">
    <pc:sldMkLst xmlns:pc="http://schemas.microsoft.com/office/powerpoint/2013/main/command">
      <pc:docMk/>
      <pc:sldMk cId="1158573051" sldId="2869"/>
    </pc:sldMkLst>
    <p188:txBody>
      <a:bodyPr/>
      <a:lstStyle/>
      <a:p>
        <a:r>
          <a:rPr lang="en-US"/>
          <a:t>This discussion question may not be necessary</a:t>
        </a:r>
      </a:p>
    </p188:txBody>
  </p188:cm>
</p188:cmLst>
</file>

<file path=ppt/comments/modernComment_B3E_26963834.xml><?xml version="1.0" encoding="utf-8"?>
<p188:cmLst xmlns:a="http://schemas.openxmlformats.org/drawingml/2006/main" xmlns:r="http://schemas.openxmlformats.org/officeDocument/2006/relationships" xmlns:p188="http://schemas.microsoft.com/office/powerpoint/2018/8/main">
  <p188:cm id="{4B48AF47-A311-4367-AEB1-A57763CA3720}" authorId="{BB6126DD-FB85-E997-3856-80CDACA38AF9}" created="2024-12-31T19:27:58.269">
    <pc:sldMkLst xmlns:pc="http://schemas.microsoft.com/office/powerpoint/2013/main/command">
      <pc:docMk/>
      <pc:sldMk cId="647378996" sldId="2878"/>
    </pc:sldMkLst>
    <p188:txBody>
      <a:bodyPr/>
      <a:lstStyle/>
      <a:p>
        <a:r>
          <a:rPr lang="en-US"/>
          <a:t>Other pathways to consider are contaminated garments, which can be indirectly linked to dust inhalation or skin contact. for instance, gloves, shoes, socks, pants, shirts, helmets, masks.  I put these on everyday and dont think about contamination on them.   Potential cross contamination with washing machines or dryer.  I think private home or industrial.  I think of large cooperate farms or something along that line that may laundry employees work gear, opps now you have cross-contamination.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3/25/2025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9E83DC-ABFE-4E77-AA3E-21729233AE7D}" type="datetimeFigureOut">
              <a:rPr lang="en-US" smtClean="0"/>
              <a:t>3/25/2025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FB19E0-D8B7-4D13-808B-09612435C7A4}" type="slidenum">
              <a:rPr lang="en-US" smtClean="0"/>
              <a:t>‹#›</a:t>
            </a:fld>
            <a:endParaRPr lang="en-US"/>
          </a:p>
        </p:txBody>
      </p:sp>
    </p:spTree>
    <p:extLst>
      <p:ext uri="{BB962C8B-B14F-4D97-AF65-F5344CB8AC3E}">
        <p14:creationId xmlns:p14="http://schemas.microsoft.com/office/powerpoint/2010/main" val="3837563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contamination, and questions about how to assess the potential for soil contamination, are topics that regularly come up in discussions of small-scale agriculture, particularly urban agriculture. </a:t>
            </a:r>
          </a:p>
          <a:p>
            <a:r>
              <a:rPr lang="en-US" dirty="0"/>
              <a:t>In this module we will summarize background information that is key to understanding the topic of soil contamination.  We will focus on contamination with heavy metals, and lead (Pb) in particular, because good information exists related to lead and soil health.  We will also look at a larger process of site evaluation to identify the potential risks of contamination and at some technical methods for screening and testing soils for heavy metals.  </a:t>
            </a:r>
          </a:p>
          <a:p>
            <a:r>
              <a:rPr lang="en-US" dirty="0"/>
              <a:t>While contamination is a complex topic that often requires expert advice, we hope that this module will help you all to feel more comfortable discussing the topic.  </a:t>
            </a:r>
          </a:p>
          <a:p>
            <a:endParaRPr lang="en-US" dirty="0"/>
          </a:p>
          <a:p>
            <a:r>
              <a:rPr lang="en-US" dirty="0"/>
              <a:t>Photo: Josh Beniston, USDA NRCS.  Assessing soil health in the field at an urban farm in Fort Worth TX. </a:t>
            </a:r>
          </a:p>
        </p:txBody>
      </p:sp>
      <p:sp>
        <p:nvSpPr>
          <p:cNvPr id="4" name="Slide Number Placeholder 3"/>
          <p:cNvSpPr>
            <a:spLocks noGrp="1"/>
          </p:cNvSpPr>
          <p:nvPr>
            <p:ph type="sldNum" sz="quarter" idx="5"/>
          </p:nvPr>
        </p:nvSpPr>
        <p:spPr/>
        <p:txBody>
          <a:bodyPr/>
          <a:lstStyle/>
          <a:p>
            <a:fld id="{E7FB19E0-D8B7-4D13-808B-09612435C7A4}" type="slidenum">
              <a:rPr lang="en-US" smtClean="0"/>
              <a:t>1</a:t>
            </a:fld>
            <a:endParaRPr lang="en-US"/>
          </a:p>
        </p:txBody>
      </p:sp>
    </p:spTree>
    <p:extLst>
      <p:ext uri="{BB962C8B-B14F-4D97-AF65-F5344CB8AC3E}">
        <p14:creationId xmlns:p14="http://schemas.microsoft.com/office/powerpoint/2010/main" val="1637219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Can open this slide with question – What types of crops pose the lowest levels of risk for the uptake and transfer of contaminants from soil ?</a:t>
            </a:r>
          </a:p>
          <a:p>
            <a:r>
              <a:rPr lang="en-US" dirty="0"/>
              <a:t>Fruiting crops – Research has demonstrated that plants do not transfer heavy metals into fruits in concentrations harmful to humans.  </a:t>
            </a:r>
          </a:p>
          <a:p>
            <a:endParaRPr lang="en-US" dirty="0"/>
          </a:p>
          <a:p>
            <a:r>
              <a:rPr lang="en-US" dirty="0"/>
              <a:t>The risk of ingesting contaminants from crops grown in contaminated soil is higher for leafy green vegetables and root crops, where a portion of the growing body of the plant is consumed.  Those crop types are generally also considered a higher risk for direct ingestion of soil, from both direct contact with the ground as well as splashing of soil onto the plant. </a:t>
            </a:r>
          </a:p>
          <a:p>
            <a:endParaRPr lang="en-US" dirty="0"/>
          </a:p>
          <a:p>
            <a:r>
              <a:rPr lang="en-US" dirty="0"/>
              <a:t>Source: “Soil contaminants and best practices for healthy gardens.” Cornell Waste Management Institute https://www.cwmi.css.cornell.edu/Soil_Contaminants.pdf</a:t>
            </a:r>
          </a:p>
          <a:p>
            <a:endParaRPr lang="en-US" dirty="0"/>
          </a:p>
          <a:p>
            <a:r>
              <a:rPr lang="en-US" dirty="0"/>
              <a:t>Photo: Josh Beniston, USDA NRCS.  An apple tree and planting of fruit trees in an urban </a:t>
            </a:r>
            <a:r>
              <a:rPr lang="en-US" dirty="0" err="1"/>
              <a:t>garde</a:t>
            </a:r>
            <a:r>
              <a:rPr lang="en-US" dirty="0"/>
              <a:t>. </a:t>
            </a:r>
          </a:p>
        </p:txBody>
      </p:sp>
      <p:sp>
        <p:nvSpPr>
          <p:cNvPr id="4" name="Slide Number Placeholder 3"/>
          <p:cNvSpPr>
            <a:spLocks noGrp="1"/>
          </p:cNvSpPr>
          <p:nvPr>
            <p:ph type="sldNum" sz="quarter" idx="5"/>
          </p:nvPr>
        </p:nvSpPr>
        <p:spPr/>
        <p:txBody>
          <a:bodyPr/>
          <a:lstStyle/>
          <a:p>
            <a:fld id="{E7FB19E0-D8B7-4D13-808B-09612435C7A4}" type="slidenum">
              <a:rPr lang="en-US" smtClean="0"/>
              <a:t>10</a:t>
            </a:fld>
            <a:endParaRPr lang="en-US"/>
          </a:p>
        </p:txBody>
      </p:sp>
    </p:spTree>
    <p:extLst>
      <p:ext uri="{BB962C8B-B14F-4D97-AF65-F5344CB8AC3E}">
        <p14:creationId xmlns:p14="http://schemas.microsoft.com/office/powerpoint/2010/main" val="3297460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group question and take a few responses. </a:t>
            </a:r>
          </a:p>
          <a:p>
            <a:endParaRPr lang="en-US" dirty="0"/>
          </a:p>
          <a:p>
            <a:r>
              <a:rPr lang="en-US" dirty="0"/>
              <a:t>This can be a tricky question.  Research in urban soils has documented that many sites </a:t>
            </a:r>
            <a:r>
              <a:rPr lang="en-US" b="1" dirty="0"/>
              <a:t>do not </a:t>
            </a:r>
            <a:r>
              <a:rPr lang="en-US" dirty="0"/>
              <a:t>have elevated concentrations of contaminates, and that contamination according to EPA guidelines occurs in a minority of sites.  However, other studies and anecdotal evidence also indicates that in some urban areas, the majority of sites do have elevated contaminates.  Because of this, many organizations working on urban agriculture, including NRCS in at least a few states, operate with the presumption that urban sites do have lead contamination and implement preventative conservation practices such as raised beds and mulching at all sites. </a:t>
            </a:r>
          </a:p>
        </p:txBody>
      </p:sp>
      <p:sp>
        <p:nvSpPr>
          <p:cNvPr id="4" name="Slide Number Placeholder 3"/>
          <p:cNvSpPr>
            <a:spLocks noGrp="1"/>
          </p:cNvSpPr>
          <p:nvPr>
            <p:ph type="sldNum" sz="quarter" idx="5"/>
          </p:nvPr>
        </p:nvSpPr>
        <p:spPr/>
        <p:txBody>
          <a:bodyPr/>
          <a:lstStyle/>
          <a:p>
            <a:fld id="{E7FB19E0-D8B7-4D13-808B-09612435C7A4}" type="slidenum">
              <a:rPr lang="en-US" smtClean="0"/>
              <a:t>11</a:t>
            </a:fld>
            <a:endParaRPr lang="en-US"/>
          </a:p>
        </p:txBody>
      </p:sp>
    </p:spTree>
    <p:extLst>
      <p:ext uri="{BB962C8B-B14F-4D97-AF65-F5344CB8AC3E}">
        <p14:creationId xmlns:p14="http://schemas.microsoft.com/office/powerpoint/2010/main" val="3098747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The history of sites is a major driver of the soil conditions in urban areas.  Site history is also a major factor associated with the risk of soil contamination.  There are a number of previous land uses that are considered red flags for the presence of contaminants in soils. </a:t>
            </a:r>
          </a:p>
          <a:p>
            <a:endParaRPr lang="en-US" dirty="0">
              <a:ea typeface="Calibri"/>
              <a:cs typeface="Calibri"/>
            </a:endParaRPr>
          </a:p>
          <a:p>
            <a:r>
              <a:rPr lang="en-US" dirty="0">
                <a:ea typeface="Calibri"/>
                <a:cs typeface="Calibri"/>
              </a:rPr>
              <a:t>We will now look at some methods for learning about the history of sites and assessing the risk of soil contamination based on site history. </a:t>
            </a:r>
          </a:p>
          <a:p>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For planners, there are a number of tools that can aid in better understanding site history in the conservation process.  For sites that show a high level of risk, NRCS also has CEMA 207 </a:t>
            </a:r>
            <a:r>
              <a:rPr lang="en-US" b="1" dirty="0"/>
              <a:t>Site assessment and soil testing for contamination</a:t>
            </a:r>
            <a:r>
              <a:rPr lang="en-US" b="0" dirty="0"/>
              <a:t>, which can provide financial assistance for bringing in technical experts from outside of NRCS to investigate site history and soil conditions. </a:t>
            </a:r>
            <a:endParaRPr lang="en-US" b="1"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7FB19E0-D8B7-4D13-808B-09612435C7A4}" type="slidenum">
              <a:rPr lang="en-US" smtClean="0"/>
              <a:t>12</a:t>
            </a:fld>
            <a:endParaRPr lang="en-US"/>
          </a:p>
        </p:txBody>
      </p:sp>
    </p:spTree>
    <p:extLst>
      <p:ext uri="{BB962C8B-B14F-4D97-AF65-F5344CB8AC3E}">
        <p14:creationId xmlns:p14="http://schemas.microsoft.com/office/powerpoint/2010/main" val="3601603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The process outlined on this slide, as well as a lot of </a:t>
            </a:r>
            <a:r>
              <a:rPr lang="en-US" dirty="0" err="1">
                <a:ea typeface="Calibri"/>
                <a:cs typeface="Calibri"/>
              </a:rPr>
              <a:t>ofther</a:t>
            </a:r>
            <a:r>
              <a:rPr lang="en-US" dirty="0">
                <a:ea typeface="Calibri"/>
                <a:cs typeface="Calibri"/>
              </a:rPr>
              <a:t> information in this module, is taken from the NRCS Technical Note 470.03 </a:t>
            </a:r>
            <a:r>
              <a:rPr lang="en-US" b="1" dirty="0">
                <a:ea typeface="Calibri"/>
                <a:cs typeface="Calibri"/>
              </a:rPr>
              <a:t>Site Evaluation for Urban Soil Health.  </a:t>
            </a:r>
            <a:r>
              <a:rPr lang="en-US" dirty="0">
                <a:ea typeface="Calibri"/>
                <a:cs typeface="Calibri"/>
              </a:rPr>
              <a:t>A number of NRCS staff, and collaborators, with significant experience working in urban soils collaborated on the information in the tech note. </a:t>
            </a:r>
          </a:p>
          <a:p>
            <a:r>
              <a:rPr lang="en-US" dirty="0">
                <a:ea typeface="Calibri"/>
                <a:cs typeface="Calibri"/>
              </a:rPr>
              <a:t>The goal of this slide is to suggest a process for evaluating the potential contamination risk of soils at a site. Each of the stages in this process will be described more fully in this presentation. </a:t>
            </a:r>
          </a:p>
        </p:txBody>
      </p:sp>
      <p:sp>
        <p:nvSpPr>
          <p:cNvPr id="4" name="Slide Number Placeholder 3"/>
          <p:cNvSpPr>
            <a:spLocks noGrp="1"/>
          </p:cNvSpPr>
          <p:nvPr>
            <p:ph type="sldNum" sz="quarter" idx="5"/>
          </p:nvPr>
        </p:nvSpPr>
        <p:spPr/>
        <p:txBody>
          <a:bodyPr/>
          <a:lstStyle/>
          <a:p>
            <a:fld id="{E7FB19E0-D8B7-4D13-808B-09612435C7A4}" type="slidenum">
              <a:rPr lang="en-US" smtClean="0"/>
              <a:t>13</a:t>
            </a:fld>
            <a:endParaRPr lang="en-US"/>
          </a:p>
        </p:txBody>
      </p:sp>
    </p:spTree>
    <p:extLst>
      <p:ext uri="{BB962C8B-B14F-4D97-AF65-F5344CB8AC3E}">
        <p14:creationId xmlns:p14="http://schemas.microsoft.com/office/powerpoint/2010/main" val="636995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a:buNone/>
            </a:pPr>
            <a:r>
              <a:rPr lang="en-US" dirty="0"/>
              <a:t>A number of easily accessible online tools can be useful in learning more about the soil conditions and history of urban sites. Items on this list were all recommended by soil scientists and planners with experience in urban areas. </a:t>
            </a:r>
          </a:p>
          <a:p>
            <a:pPr marL="0" indent="0">
              <a:buFont typeface="Arial"/>
              <a:buNone/>
            </a:pPr>
            <a:endParaRPr lang="en-US" dirty="0"/>
          </a:p>
          <a:p>
            <a:pPr marL="0" indent="0">
              <a:buFont typeface="Arial"/>
              <a:buNone/>
            </a:pPr>
            <a:r>
              <a:rPr lang="en-US" dirty="0"/>
              <a:t>Web Soil Survey has information for urban areas, thought urban areas are considered to have less detailed and complete soil survey information.  An increasing number of urban areas in the U.S. have modern soil surveys with more detailed information.  Like rural areas, soil survey information is a starting place about soil conditions at a site and needs to be followed up with soil investigation in the field.  This may be even more so in urban areas where an individual site may have a history of </a:t>
            </a:r>
            <a:r>
              <a:rPr lang="en-US" dirty="0" err="1"/>
              <a:t>developmment</a:t>
            </a:r>
            <a:r>
              <a:rPr lang="en-US" dirty="0"/>
              <a:t> that has completely altered the soil in comparison to the survey information. </a:t>
            </a:r>
          </a:p>
          <a:p>
            <a:pPr marL="0" indent="0">
              <a:buFont typeface="Arial"/>
              <a:buNone/>
            </a:pPr>
            <a:endParaRPr lang="en-US" dirty="0"/>
          </a:p>
          <a:p>
            <a:pPr marL="0" indent="0">
              <a:buFont typeface="Arial"/>
              <a:buNone/>
            </a:pPr>
            <a:r>
              <a:rPr lang="en-US" dirty="0"/>
              <a:t>Historical imagery on Google Earth can be very helpful in providing information about the land use history of a site in recent decades and many planners use this tool to look at the available imagery for sites.  The caveat here is simply that those images generally only provide information about the past few decades of activity, while sites in many urban areas may have been in use for well over 100 years. </a:t>
            </a:r>
          </a:p>
          <a:p>
            <a:pPr marL="0" indent="0">
              <a:buFont typeface="Arial"/>
              <a:buNone/>
            </a:pPr>
            <a:endParaRPr lang="en-US" dirty="0"/>
          </a:p>
          <a:p>
            <a:pPr marL="0" indent="0">
              <a:buFont typeface="Arial"/>
              <a:buNone/>
            </a:pPr>
            <a:r>
              <a:rPr lang="en-US" dirty="0"/>
              <a:t>Some planners recommend a general Google search of addresses for urban sites to learn more about their history. </a:t>
            </a:r>
          </a:p>
          <a:p>
            <a:pPr marL="0" indent="0">
              <a:buFont typeface="Arial"/>
              <a:buNone/>
            </a:pPr>
            <a:endParaRPr lang="en-US" dirty="0"/>
          </a:p>
          <a:p>
            <a:pPr marL="0" indent="0">
              <a:buFont typeface="Arial"/>
              <a:buNone/>
            </a:pPr>
            <a:r>
              <a:rPr lang="en-US" dirty="0"/>
              <a:t>A very useful tool for investigating potential soil contamination is the US EPA searchable database of known brownfield locations.  This database allows you to enter a zip code.  The database then returns all addresses in that zip code where EPA has some record or documentation of a contamination issue.  This can be helpful both for looking at the history of the site in question, as well as for identifying areas of higher risk in the surrounding neighborhood. </a:t>
            </a:r>
          </a:p>
          <a:p>
            <a:pPr marL="0" indent="0">
              <a:buFont typeface="Arial"/>
              <a:buNone/>
            </a:pPr>
            <a:endParaRPr lang="en-US" dirty="0"/>
          </a:p>
          <a:p>
            <a:pPr marL="0" indent="0">
              <a:buFont typeface="Arial"/>
              <a:buNone/>
            </a:pPr>
            <a:r>
              <a:rPr lang="en-US" dirty="0"/>
              <a:t>Finally, conversations with the land managers/owners and community members involved with the site can also provide valuable information about a sites history and any potential risks. </a:t>
            </a:r>
          </a:p>
          <a:p>
            <a:pPr marL="0" indent="0">
              <a:buFont typeface="Arial"/>
              <a:buNone/>
            </a:pPr>
            <a:endParaRPr lang="en-US" dirty="0"/>
          </a:p>
          <a:p>
            <a:pPr marL="0" indent="0">
              <a:buFont typeface="Arial"/>
              <a:buNone/>
            </a:pPr>
            <a:r>
              <a:rPr lang="en-US" dirty="0"/>
              <a:t>Photo: An area of interest in Compton CA, in the Los Angeles metro area.  AOI includes a USDA partner People’s Garden site. </a:t>
            </a:r>
          </a:p>
          <a:p>
            <a:pPr marL="0" indent="0">
              <a:buFont typeface="Arial"/>
              <a:buNone/>
            </a:pPr>
            <a:endParaRPr lang="en-US" dirty="0"/>
          </a:p>
          <a:p>
            <a:pPr marL="285750" indent="-285750">
              <a:buFont typeface="Arial"/>
              <a:buChar char="•"/>
            </a:pPr>
            <a:endParaRPr lang="en-US" dirty="0"/>
          </a:p>
          <a:p>
            <a:pPr marL="285750" indent="-285750">
              <a:buFont typeface="Arial"/>
              <a:buChar char="•"/>
            </a:pPr>
            <a:r>
              <a:rPr lang="en-US" dirty="0"/>
              <a:t>Planners can review available aerial imagery over several years to assess the historic use on or at the site. </a:t>
            </a:r>
          </a:p>
          <a:p>
            <a:pPr marL="285750" indent="-285750">
              <a:buFont typeface="Arial"/>
              <a:buChar char="•"/>
            </a:pPr>
            <a:r>
              <a:rPr lang="en-US" dirty="0"/>
              <a:t> Planners may interview the client regarding hazardous material potential.  </a:t>
            </a:r>
            <a:endParaRPr lang="en-US" dirty="0">
              <a:ea typeface="Calibri"/>
              <a:cs typeface="Calibri"/>
            </a:endParaRPr>
          </a:p>
          <a:p>
            <a:pPr marL="285750" indent="-285750">
              <a:buFont typeface="Arial"/>
              <a:buChar char="•"/>
            </a:pPr>
            <a:r>
              <a:rPr lang="en-US" dirty="0"/>
              <a:t>Clients may visit with existing neighbors about past uses of the property.  </a:t>
            </a:r>
            <a:endParaRPr lang="en-US" dirty="0">
              <a:ea typeface="Calibri"/>
              <a:cs typeface="Calibri"/>
            </a:endParaRPr>
          </a:p>
          <a:p>
            <a:pPr marL="285750" indent="-285750">
              <a:buFont typeface="Arial"/>
              <a:buChar char="•"/>
            </a:pPr>
            <a:r>
              <a:rPr lang="en-US" dirty="0"/>
              <a:t>Clients may have access to records or document such as a Phase I Environmental Site Assessment (ESA) report prepared by an environmental professional with relevant experience. </a:t>
            </a:r>
            <a:endParaRPr lang="en-US" dirty="0">
              <a:ea typeface="Calibri"/>
              <a:cs typeface="Calibri"/>
            </a:endParaRPr>
          </a:p>
          <a:p>
            <a:pPr marL="285750" indent="-285750">
              <a:buFont typeface="Arial"/>
              <a:buChar char="•"/>
            </a:pPr>
            <a:r>
              <a:rPr lang="en-US" dirty="0"/>
              <a:t>Some NRCS Soil Scientists have access to portable x-ray fluorescence spectrometry. This can be used to assess soil within a pit or probe tube for contaminates that might pose a risk of exposure to heavy metal contaminants.</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E7FB19E0-D8B7-4D13-808B-09612435C7A4}" type="slidenum">
              <a:rPr lang="en-US" smtClean="0"/>
              <a:t>14</a:t>
            </a:fld>
            <a:endParaRPr lang="en-US"/>
          </a:p>
        </p:txBody>
      </p:sp>
    </p:spTree>
    <p:extLst>
      <p:ext uri="{BB962C8B-B14F-4D97-AF65-F5344CB8AC3E}">
        <p14:creationId xmlns:p14="http://schemas.microsoft.com/office/powerpoint/2010/main" val="713581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These are a handful of specific land use histories that result in elevated risk for soil contamination and soil health resource concerns.  This list is not comprehensive. </a:t>
            </a:r>
          </a:p>
          <a:p>
            <a:br>
              <a:rPr lang="en-US" dirty="0">
                <a:ea typeface="Calibri"/>
                <a:cs typeface="Calibri"/>
              </a:rPr>
            </a:br>
            <a:r>
              <a:rPr lang="en-US" dirty="0">
                <a:ea typeface="Calibri"/>
                <a:cs typeface="Calibri"/>
              </a:rPr>
              <a:t>Some key items of note.  Sites near heavily trafficked roads that have been in place since at least the mid 20</a:t>
            </a:r>
            <a:r>
              <a:rPr lang="en-US" baseline="30000" dirty="0">
                <a:ea typeface="Calibri"/>
                <a:cs typeface="Calibri"/>
              </a:rPr>
              <a:t>th</a:t>
            </a:r>
            <a:r>
              <a:rPr lang="en-US" dirty="0">
                <a:ea typeface="Calibri"/>
                <a:cs typeface="Calibri"/>
              </a:rPr>
              <a:t> century may have significant risk for lead contamination from deposition of leaded gasoline exhaust.  </a:t>
            </a:r>
          </a:p>
          <a:p>
            <a:r>
              <a:rPr lang="en-US" dirty="0">
                <a:ea typeface="Calibri"/>
                <a:cs typeface="Calibri"/>
              </a:rPr>
              <a:t>Sites with a history of house and building demolitions may not be immediately obvious.  This is a scenario where looking at historical imagery can be helpful. </a:t>
            </a:r>
          </a:p>
          <a:p>
            <a:r>
              <a:rPr lang="en-US" dirty="0">
                <a:ea typeface="Calibri"/>
                <a:cs typeface="Calibri"/>
              </a:rPr>
              <a:t>One major land use of concern that is not included on this list is buildings and houses that were constructed before 1980 and may have had lead based paint on them.  The area around the driplines of these buildings often has elevated lead levels. </a:t>
            </a:r>
          </a:p>
        </p:txBody>
      </p:sp>
      <p:sp>
        <p:nvSpPr>
          <p:cNvPr id="4" name="Slide Number Placeholder 3"/>
          <p:cNvSpPr>
            <a:spLocks noGrp="1"/>
          </p:cNvSpPr>
          <p:nvPr>
            <p:ph type="sldNum" sz="quarter" idx="5"/>
          </p:nvPr>
        </p:nvSpPr>
        <p:spPr/>
        <p:txBody>
          <a:bodyPr/>
          <a:lstStyle/>
          <a:p>
            <a:fld id="{E7FB19E0-D8B7-4D13-808B-09612435C7A4}" type="slidenum">
              <a:rPr lang="en-US" smtClean="0"/>
              <a:t>15</a:t>
            </a:fld>
            <a:endParaRPr lang="en-US"/>
          </a:p>
        </p:txBody>
      </p:sp>
    </p:spTree>
    <p:extLst>
      <p:ext uri="{BB962C8B-B14F-4D97-AF65-F5344CB8AC3E}">
        <p14:creationId xmlns:p14="http://schemas.microsoft.com/office/powerpoint/2010/main" val="2800759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list of key questions to ask during a site evaluation, as well as during client interviews, when assessing sites for potential risk of contaminants. </a:t>
            </a:r>
          </a:p>
          <a:p>
            <a:endParaRPr lang="en-US" dirty="0"/>
          </a:p>
          <a:p>
            <a:r>
              <a:rPr lang="en-US" dirty="0"/>
              <a:t>Questions 2, 3, and 4 on this list are primarily referencing the potential for lead contamination. </a:t>
            </a:r>
          </a:p>
        </p:txBody>
      </p:sp>
      <p:sp>
        <p:nvSpPr>
          <p:cNvPr id="4" name="Slide Number Placeholder 3"/>
          <p:cNvSpPr>
            <a:spLocks noGrp="1"/>
          </p:cNvSpPr>
          <p:nvPr>
            <p:ph type="sldNum" sz="quarter" idx="5"/>
          </p:nvPr>
        </p:nvSpPr>
        <p:spPr/>
        <p:txBody>
          <a:bodyPr/>
          <a:lstStyle/>
          <a:p>
            <a:fld id="{E7FB19E0-D8B7-4D13-808B-09612435C7A4}" type="slidenum">
              <a:rPr lang="en-US" smtClean="0"/>
              <a:t>16</a:t>
            </a:fld>
            <a:endParaRPr lang="en-US"/>
          </a:p>
        </p:txBody>
      </p:sp>
    </p:spTree>
    <p:extLst>
      <p:ext uri="{BB962C8B-B14F-4D97-AF65-F5344CB8AC3E}">
        <p14:creationId xmlns:p14="http://schemas.microsoft.com/office/powerpoint/2010/main" val="435409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questions are a continuation from the previous slide.  </a:t>
            </a:r>
          </a:p>
          <a:p>
            <a:endParaRPr lang="en-US" dirty="0"/>
          </a:p>
          <a:p>
            <a:r>
              <a:rPr lang="en-US" dirty="0"/>
              <a:t>The recommendation is that if the answer to any of the questions is yes, then additional research and on-site screening or testing is recommended,.  </a:t>
            </a:r>
          </a:p>
          <a:p>
            <a:endParaRPr lang="en-US" dirty="0"/>
          </a:p>
          <a:p>
            <a:r>
              <a:rPr lang="en-US" dirty="0"/>
              <a:t>Additional screening or testing may also be helpful at sites that don’t generate a yes response to these questions.  Our recommendation is that if there is a yes response, then it is due diligence to pursue additional screening of the site. </a:t>
            </a:r>
          </a:p>
        </p:txBody>
      </p:sp>
      <p:sp>
        <p:nvSpPr>
          <p:cNvPr id="4" name="Slide Number Placeholder 3"/>
          <p:cNvSpPr>
            <a:spLocks noGrp="1"/>
          </p:cNvSpPr>
          <p:nvPr>
            <p:ph type="sldNum" sz="quarter" idx="5"/>
          </p:nvPr>
        </p:nvSpPr>
        <p:spPr/>
        <p:txBody>
          <a:bodyPr/>
          <a:lstStyle/>
          <a:p>
            <a:fld id="{E7FB19E0-D8B7-4D13-808B-09612435C7A4}" type="slidenum">
              <a:rPr lang="en-US" smtClean="0"/>
              <a:t>17</a:t>
            </a:fld>
            <a:endParaRPr lang="en-US"/>
          </a:p>
        </p:txBody>
      </p:sp>
    </p:spTree>
    <p:extLst>
      <p:ext uri="{BB962C8B-B14F-4D97-AF65-F5344CB8AC3E}">
        <p14:creationId xmlns:p14="http://schemas.microsoft.com/office/powerpoint/2010/main" val="3010671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NRCS has an official checklist that can be useful for assessing and documenting the risk of hazardous materials in the field.  The </a:t>
            </a:r>
            <a:r>
              <a:rPr lang="en-US" b="1" dirty="0"/>
              <a:t>Hazardous Materials Field Inspection Checklist </a:t>
            </a:r>
            <a:r>
              <a:rPr lang="en-US" b="0" i="0" baseline="0" dirty="0"/>
              <a:t>provides observational prompts and a means for documenting risk from hazardous materials during field visits.  </a:t>
            </a:r>
          </a:p>
          <a:p>
            <a:r>
              <a:rPr lang="en-US" b="0" i="0" baseline="0" dirty="0"/>
              <a:t>The </a:t>
            </a:r>
            <a:r>
              <a:rPr lang="en-US" b="1" i="0" baseline="0" dirty="0"/>
              <a:t>Hazardous Materials Landowner Interview </a:t>
            </a:r>
            <a:r>
              <a:rPr lang="en-US" b="0" i="0" baseline="0" dirty="0"/>
              <a:t>sheet provides interview questions for clients about their knowledge of the presence and history of hazardous materials at a site. </a:t>
            </a:r>
          </a:p>
          <a:p>
            <a:endParaRPr lang="en-US" b="0" i="0" baseline="0" dirty="0"/>
          </a:p>
          <a:p>
            <a:r>
              <a:rPr lang="en-US" b="0" i="0" baseline="0" dirty="0"/>
              <a:t>These documents</a:t>
            </a:r>
            <a:r>
              <a:rPr lang="en-US" sz="1800" dirty="0">
                <a:effectLst/>
                <a:latin typeface="Aptos" panose="020B0004020202020204" pitchFamily="34" charset="0"/>
                <a:ea typeface="Aptos" panose="020B0004020202020204" pitchFamily="34" charset="0"/>
                <a:cs typeface="Aptos" panose="020B0004020202020204" pitchFamily="34" charset="0"/>
              </a:rPr>
              <a:t> were developed as part of the inventory and assessment process for conservation easements. They are not currently, easily available on e-directives or an NRCS website.  Both documents are included in the supplementary materials for this training. The HAZMAT Field Inspection Checklist is also available at the partner website linked below. </a:t>
            </a:r>
            <a:endParaRPr lang="en-US" b="1" dirty="0"/>
          </a:p>
          <a:p>
            <a:endParaRPr lang="en-US" dirty="0"/>
          </a:p>
          <a:p>
            <a:r>
              <a:rPr lang="en-US" dirty="0"/>
              <a:t>https://s30428.pcdn.co/wp-content/uploads/sites/2/2021/01/Hazardous-Materials-Field-Inspection-Checklist.pdf</a:t>
            </a:r>
          </a:p>
        </p:txBody>
      </p:sp>
      <p:sp>
        <p:nvSpPr>
          <p:cNvPr id="4" name="Slide Number Placeholder 3"/>
          <p:cNvSpPr>
            <a:spLocks noGrp="1"/>
          </p:cNvSpPr>
          <p:nvPr>
            <p:ph type="sldNum" sz="quarter" idx="5"/>
          </p:nvPr>
        </p:nvSpPr>
        <p:spPr/>
        <p:txBody>
          <a:bodyPr/>
          <a:lstStyle/>
          <a:p>
            <a:fld id="{E7FB19E0-D8B7-4D13-808B-09612435C7A4}" type="slidenum">
              <a:rPr lang="en-US" smtClean="0"/>
              <a:t>18</a:t>
            </a:fld>
            <a:endParaRPr lang="en-US"/>
          </a:p>
        </p:txBody>
      </p:sp>
    </p:spTree>
    <p:extLst>
      <p:ext uri="{BB962C8B-B14F-4D97-AF65-F5344CB8AC3E}">
        <p14:creationId xmlns:p14="http://schemas.microsoft.com/office/powerpoint/2010/main" val="1553238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Field observation of soil properties is another key tool for site assessment.  Direct observation in the field is not a method for assessing soil contamination, but is effective for assessing soil health resource concerns, and provides information on other soil concerns, as well as about the general picture of soil conditions on a site. </a:t>
            </a:r>
          </a:p>
          <a:p>
            <a:endParaRPr lang="en-US" dirty="0">
              <a:ea typeface="Calibri"/>
              <a:cs typeface="Calibri"/>
            </a:endParaRPr>
          </a:p>
          <a:p>
            <a:r>
              <a:rPr lang="en-US" dirty="0">
                <a:ea typeface="Calibri"/>
                <a:cs typeface="Calibri"/>
              </a:rPr>
              <a:t>Some key questions that come into play for urban and near urban sites include those on this list, such as whether crops are being grown “in the ground” or in some type of raised bed or soilless media, as well as if the site has a topsoil layer. </a:t>
            </a:r>
          </a:p>
          <a:p>
            <a:endParaRPr lang="en-US" dirty="0">
              <a:ea typeface="Calibri"/>
              <a:cs typeface="Calibri"/>
            </a:endParaRPr>
          </a:p>
          <a:p>
            <a:r>
              <a:rPr lang="en-US" dirty="0">
                <a:ea typeface="Calibri"/>
                <a:cs typeface="Calibri"/>
              </a:rPr>
              <a:t>At urban and small farm sites where crops are being grown in the ground/native soil, the Cropland In Field Soil Health Assessment is a robust tool for assessing and documenting soil health.  IFSHA can provide an excellent opportunity for discussion and education around soil health with small-scale and urban producers. Cropland IFSHA does not match up very well with assessment of “soil health” resource concerns in constructed raised beds or soilless media, as those materials do not behave exactly like mineral soils.  Also, IFSHA may not work as expected in mineral soils that are highly amended, usually from repeated heavy compost applications, on small-scale farms.  Assessment of the health of soilless media and assessment of highly amended soils are areas that need additional work and instruction. </a:t>
            </a:r>
          </a:p>
          <a:p>
            <a:endParaRPr lang="en-US" dirty="0">
              <a:ea typeface="Calibri"/>
              <a:cs typeface="Calibri"/>
            </a:endParaRPr>
          </a:p>
          <a:p>
            <a:r>
              <a:rPr lang="en-US" dirty="0">
                <a:ea typeface="Calibri"/>
                <a:cs typeface="Calibri"/>
              </a:rPr>
              <a:t>**Contaminant exposure is by inhalation and ingestion, so picking up soil barehanded is an exposure risk as hands go to faces frequently</a:t>
            </a:r>
          </a:p>
          <a:p>
            <a:endParaRPr lang="en-US" dirty="0">
              <a:ea typeface="Calibri"/>
              <a:cs typeface="Calibri"/>
            </a:endParaRPr>
          </a:p>
          <a:p>
            <a:r>
              <a:rPr lang="en-US" dirty="0">
                <a:ea typeface="Calibri"/>
                <a:cs typeface="Calibri"/>
              </a:rPr>
              <a:t>Photo: Michael Higgins, USDA NRCS.  NRCS Regional Soil Health Specialists conducting the Cropland IFSHA at an urban farm in Fort Worth, TX.  The garden manager is looking through the IFSHA field sheet and discussing the soil management.  </a:t>
            </a:r>
            <a:endParaRPr lang="en-US" dirty="0"/>
          </a:p>
        </p:txBody>
      </p:sp>
      <p:sp>
        <p:nvSpPr>
          <p:cNvPr id="4" name="Slide Number Placeholder 3"/>
          <p:cNvSpPr>
            <a:spLocks noGrp="1"/>
          </p:cNvSpPr>
          <p:nvPr>
            <p:ph type="sldNum" sz="quarter" idx="5"/>
          </p:nvPr>
        </p:nvSpPr>
        <p:spPr/>
        <p:txBody>
          <a:bodyPr/>
          <a:lstStyle/>
          <a:p>
            <a:fld id="{E7FB19E0-D8B7-4D13-808B-09612435C7A4}" type="slidenum">
              <a:rPr lang="en-US" smtClean="0"/>
              <a:t>19</a:t>
            </a:fld>
            <a:endParaRPr lang="en-US"/>
          </a:p>
        </p:txBody>
      </p:sp>
    </p:spTree>
    <p:extLst>
      <p:ext uri="{BB962C8B-B14F-4D97-AF65-F5344CB8AC3E}">
        <p14:creationId xmlns:p14="http://schemas.microsoft.com/office/powerpoint/2010/main" val="2924125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specific objectives for the module. </a:t>
            </a:r>
          </a:p>
          <a:p>
            <a:endParaRPr lang="en-US" dirty="0"/>
          </a:p>
          <a:p>
            <a:r>
              <a:rPr lang="en-US" dirty="0"/>
              <a:t>Photo: Josh Beniston, USDA NRCS.  Stairs at an empty urban lot where a vacant residential home had previously been demolished in Youngstown, OH. </a:t>
            </a:r>
          </a:p>
        </p:txBody>
      </p:sp>
      <p:sp>
        <p:nvSpPr>
          <p:cNvPr id="4" name="Slide Number Placeholder 3"/>
          <p:cNvSpPr>
            <a:spLocks noGrp="1"/>
          </p:cNvSpPr>
          <p:nvPr>
            <p:ph type="sldNum" sz="quarter" idx="5"/>
          </p:nvPr>
        </p:nvSpPr>
        <p:spPr/>
        <p:txBody>
          <a:bodyPr/>
          <a:lstStyle/>
          <a:p>
            <a:fld id="{E7FB19E0-D8B7-4D13-808B-09612435C7A4}" type="slidenum">
              <a:rPr lang="en-US" smtClean="0"/>
              <a:t>2</a:t>
            </a:fld>
            <a:endParaRPr lang="en-US"/>
          </a:p>
        </p:txBody>
      </p:sp>
    </p:spTree>
    <p:extLst>
      <p:ext uri="{BB962C8B-B14F-4D97-AF65-F5344CB8AC3E}">
        <p14:creationId xmlns:p14="http://schemas.microsoft.com/office/powerpoint/2010/main" val="3624605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Many small-scale and urban farms practice good soil health management and have robust soil conditions.  This is particular true of sites that amend their soils with organic matter, such as compost and mulch.  IFSHA can provide good discussion and encouragement for soil health  management at small-scale sites. </a:t>
            </a:r>
          </a:p>
          <a:p>
            <a:endParaRPr lang="en-US" dirty="0"/>
          </a:p>
          <a:p>
            <a:r>
              <a:rPr lang="en-US" dirty="0"/>
              <a:t>Photos: Josh Beniston, USDA NRCS.  Photos of soil sampling, healthy soil clod, and assessment tools and methods for Cropland IFSHA at urban farm in Fort Worth TX, from preceding slide.  Site displayed robust soil physical and biological health.  The only resource concern observed at the site was compaction below 12in.  Site had been managed with yearly applications of compost and mulch, as well as cool season cover cropping, for several years.</a:t>
            </a:r>
          </a:p>
        </p:txBody>
      </p:sp>
      <p:sp>
        <p:nvSpPr>
          <p:cNvPr id="4" name="Slide Number Placeholder 3"/>
          <p:cNvSpPr>
            <a:spLocks noGrp="1"/>
          </p:cNvSpPr>
          <p:nvPr>
            <p:ph type="sldNum" sz="quarter" idx="5"/>
          </p:nvPr>
        </p:nvSpPr>
        <p:spPr/>
        <p:txBody>
          <a:bodyPr/>
          <a:lstStyle/>
          <a:p>
            <a:fld id="{E7FB19E0-D8B7-4D13-808B-09612435C7A4}" type="slidenum">
              <a:rPr lang="en-US" smtClean="0"/>
              <a:t>20</a:t>
            </a:fld>
            <a:endParaRPr lang="en-US"/>
          </a:p>
        </p:txBody>
      </p:sp>
    </p:spTree>
    <p:extLst>
      <p:ext uri="{BB962C8B-B14F-4D97-AF65-F5344CB8AC3E}">
        <p14:creationId xmlns:p14="http://schemas.microsoft.com/office/powerpoint/2010/main" val="1840934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An increasingly prominent tool and method for determining the heavy metal content of soils is portable X-ray </a:t>
            </a:r>
            <a:r>
              <a:rPr lang="en-US" dirty="0" err="1"/>
              <a:t>Flourescence</a:t>
            </a:r>
            <a:r>
              <a:rPr lang="en-US" dirty="0"/>
              <a:t> (</a:t>
            </a:r>
            <a:r>
              <a:rPr lang="en-US" dirty="0" err="1"/>
              <a:t>pXRF</a:t>
            </a:r>
            <a:r>
              <a:rPr lang="en-US" dirty="0"/>
              <a:t>).  XRF is an analytical instrument that measures the concentrations of more than 20 elements in soil samples (including key heavy metals).  </a:t>
            </a:r>
            <a:r>
              <a:rPr lang="en-US" dirty="0" err="1"/>
              <a:t>pXRF</a:t>
            </a:r>
            <a:r>
              <a:rPr lang="en-US" dirty="0"/>
              <a:t> instruments can be used to measure soils in the field or in a benchtop setting.  </a:t>
            </a:r>
          </a:p>
          <a:p>
            <a:r>
              <a:rPr lang="en-US" dirty="0"/>
              <a:t>XRF results are considered accurate, but not as accurate as the traditional laboratory methods for analyzing heavy </a:t>
            </a:r>
            <a:r>
              <a:rPr lang="en-US" dirty="0" err="1"/>
              <a:t>metails</a:t>
            </a:r>
            <a:r>
              <a:rPr lang="en-US" dirty="0"/>
              <a:t>.  Research has shown that XRF results generally have a strong correlation with lab analyses.  XRF results can be improved by some processing of the samples and doing the measurements in a controlled setting. </a:t>
            </a:r>
          </a:p>
          <a:p>
            <a:r>
              <a:rPr lang="en-US" dirty="0"/>
              <a:t>Because XRF is not always as accurate as traditional lab analyses, it is referred to as “soil screening” rather than “soil testing”.  Soil screening with </a:t>
            </a:r>
            <a:r>
              <a:rPr lang="en-US" dirty="0" err="1"/>
              <a:t>pXRF</a:t>
            </a:r>
            <a:r>
              <a:rPr lang="en-US" dirty="0"/>
              <a:t> is generally considered accurate enough to determine of concentrations of lead in the soil exceed residential screening levels.  When soil lead is observed by </a:t>
            </a:r>
            <a:r>
              <a:rPr lang="en-US" dirty="0" err="1"/>
              <a:t>pXRF</a:t>
            </a:r>
            <a:r>
              <a:rPr lang="en-US" dirty="0"/>
              <a:t> screening to be above screening levels, a few next steps are possible.  (1) That evidence can suggest to the site managers that they implement conservation practices to cover the soil and reduce exposure.  (2) Laboratory soil testing may be advised to better determine the specific concentrations of lead that are present.  (3) Planners and soil scientists will often provide the client with extension publications on managing lead contaminated soils, or connect them directly to professionals, such as extension staff or staff from other agencies, to seek further management advice. </a:t>
            </a:r>
          </a:p>
          <a:p>
            <a:endParaRPr lang="en-US" dirty="0"/>
          </a:p>
          <a:p>
            <a:endParaRPr lang="en-US" dirty="0"/>
          </a:p>
          <a:p>
            <a:r>
              <a:rPr lang="en-US" dirty="0"/>
              <a:t>Photo: courtesy of New Jersey NRCS.  Edwin Muniz is the State Soil Scientist in NJ and has done extensive work screening urban sites for heavy metals using </a:t>
            </a:r>
            <a:r>
              <a:rPr lang="en-US" dirty="0" err="1"/>
              <a:t>pXRF</a:t>
            </a:r>
            <a:r>
              <a:rPr lang="en-US" dirty="0"/>
              <a:t>.  He has also worked to educate others in NRCS about this method. </a:t>
            </a:r>
          </a:p>
        </p:txBody>
      </p:sp>
      <p:sp>
        <p:nvSpPr>
          <p:cNvPr id="4" name="Slide Number Placeholder 3"/>
          <p:cNvSpPr>
            <a:spLocks noGrp="1"/>
          </p:cNvSpPr>
          <p:nvPr>
            <p:ph type="sldNum" sz="quarter" idx="5"/>
          </p:nvPr>
        </p:nvSpPr>
        <p:spPr/>
        <p:txBody>
          <a:bodyPr/>
          <a:lstStyle/>
          <a:p>
            <a:fld id="{E7FB19E0-D8B7-4D13-808B-09612435C7A4}" type="slidenum">
              <a:rPr lang="en-US" smtClean="0"/>
              <a:t>21</a:t>
            </a:fld>
            <a:endParaRPr lang="en-US"/>
          </a:p>
        </p:txBody>
      </p:sp>
    </p:spTree>
    <p:extLst>
      <p:ext uri="{BB962C8B-B14F-4D97-AF65-F5344CB8AC3E}">
        <p14:creationId xmlns:p14="http://schemas.microsoft.com/office/powerpoint/2010/main" val="394847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An advantage of </a:t>
            </a:r>
            <a:r>
              <a:rPr lang="en-US" dirty="0" err="1"/>
              <a:t>pXRF</a:t>
            </a:r>
            <a:r>
              <a:rPr lang="en-US" dirty="0"/>
              <a:t> over traditional laboratory analyses is that the method can be used to screen many samples in a relatively short amount of time.  Also, once the equipment is purchased, the cost of using the method is comparatively low compared with laboratory analysis.  </a:t>
            </a:r>
          </a:p>
          <a:p>
            <a:r>
              <a:rPr lang="en-US" dirty="0"/>
              <a:t>The ability to screen a number of samples from one site allows soil scientists to map the concentration of elements of interest across sites, to create what some refer to as a “heat map.”  This information is very valuable for site planning and management.  Soil contamination is often highly variable across sites and occurs in hot spots.  A site map like the one in the image allows a planner or land manager to plan for the appropriate conservation practices and soil management for different areas of the site. </a:t>
            </a:r>
          </a:p>
          <a:p>
            <a:endParaRPr lang="en-US" dirty="0"/>
          </a:p>
          <a:p>
            <a:r>
              <a:rPr lang="en-US" dirty="0"/>
              <a:t>Areas in black and red on the map have lead concentrations that exceed the USEPA residential screening levels. </a:t>
            </a:r>
          </a:p>
          <a:p>
            <a:endParaRPr lang="en-US" dirty="0"/>
          </a:p>
          <a:p>
            <a:r>
              <a:rPr lang="en-US" dirty="0"/>
              <a:t>Image courtesy of Edwin Muniz, USDA NRCS.  Site map of total lead (Pb) concentrations in soil surface and subsurface layers, generated with </a:t>
            </a:r>
            <a:r>
              <a:rPr lang="en-US" dirty="0" err="1"/>
              <a:t>pXRF</a:t>
            </a:r>
            <a:r>
              <a:rPr lang="en-US" dirty="0"/>
              <a:t> data. </a:t>
            </a:r>
          </a:p>
        </p:txBody>
      </p:sp>
      <p:sp>
        <p:nvSpPr>
          <p:cNvPr id="4" name="Slide Number Placeholder 3"/>
          <p:cNvSpPr>
            <a:spLocks noGrp="1"/>
          </p:cNvSpPr>
          <p:nvPr>
            <p:ph type="sldNum" sz="quarter" idx="5"/>
          </p:nvPr>
        </p:nvSpPr>
        <p:spPr/>
        <p:txBody>
          <a:bodyPr/>
          <a:lstStyle/>
          <a:p>
            <a:fld id="{E7FB19E0-D8B7-4D13-808B-09612435C7A4}" type="slidenum">
              <a:rPr lang="en-US" smtClean="0"/>
              <a:t>22</a:t>
            </a:fld>
            <a:endParaRPr lang="en-US"/>
          </a:p>
        </p:txBody>
      </p:sp>
    </p:spTree>
    <p:extLst>
      <p:ext uri="{BB962C8B-B14F-4D97-AF65-F5344CB8AC3E}">
        <p14:creationId xmlns:p14="http://schemas.microsoft.com/office/powerpoint/2010/main" val="3530165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This is one example of the type of information that can be generated for a site through </a:t>
            </a:r>
            <a:r>
              <a:rPr lang="en-US" dirty="0" err="1">
                <a:ea typeface="Calibri"/>
                <a:cs typeface="Calibri"/>
              </a:rPr>
              <a:t>pXRF</a:t>
            </a:r>
            <a:r>
              <a:rPr lang="en-US" dirty="0">
                <a:ea typeface="Calibri"/>
                <a:cs typeface="Calibri"/>
              </a:rPr>
              <a:t> screening.  Depending on the data sharing policies of the state and region, this information can be provided to the client or conservation planners to assist in the best management of the site. </a:t>
            </a:r>
          </a:p>
          <a:p>
            <a:endParaRPr lang="en-US" dirty="0">
              <a:ea typeface="Calibri"/>
              <a:cs typeface="Calibri"/>
            </a:endParaRPr>
          </a:p>
          <a:p>
            <a:r>
              <a:rPr lang="en-US" dirty="0">
                <a:ea typeface="Calibri"/>
                <a:cs typeface="Calibri"/>
              </a:rPr>
              <a:t>The spreadsheet contains the numeric values of the concentrations for all of the elements that have been analyzed.  The image is a heat map, similar to the one on the previous page. </a:t>
            </a:r>
          </a:p>
          <a:p>
            <a:endParaRPr lang="en-US" dirty="0">
              <a:ea typeface="Calibri"/>
              <a:cs typeface="Calibri"/>
            </a:endParaRPr>
          </a:p>
          <a:p>
            <a:endParaRPr lang="en-US" dirty="0">
              <a:ea typeface="Calibri"/>
              <a:cs typeface="Calibri"/>
            </a:endParaRPr>
          </a:p>
          <a:p>
            <a:r>
              <a:rPr lang="en-US" dirty="0">
                <a:ea typeface="Calibri"/>
                <a:cs typeface="Calibri"/>
              </a:rPr>
              <a:t>Images courtesy of USDA NRCS New Jersey. </a:t>
            </a:r>
          </a:p>
        </p:txBody>
      </p:sp>
      <p:sp>
        <p:nvSpPr>
          <p:cNvPr id="4" name="Slide Number Placeholder 3"/>
          <p:cNvSpPr>
            <a:spLocks noGrp="1"/>
          </p:cNvSpPr>
          <p:nvPr>
            <p:ph type="sldNum" sz="quarter" idx="5"/>
          </p:nvPr>
        </p:nvSpPr>
        <p:spPr/>
        <p:txBody>
          <a:bodyPr/>
          <a:lstStyle/>
          <a:p>
            <a:fld id="{E7FB19E0-D8B7-4D13-808B-09612435C7A4}" type="slidenum">
              <a:rPr lang="en-US" smtClean="0"/>
              <a:t>23</a:t>
            </a:fld>
            <a:endParaRPr lang="en-US"/>
          </a:p>
        </p:txBody>
      </p:sp>
    </p:spTree>
    <p:extLst>
      <p:ext uri="{BB962C8B-B14F-4D97-AF65-F5344CB8AC3E}">
        <p14:creationId xmlns:p14="http://schemas.microsoft.com/office/powerpoint/2010/main" val="2575151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Presently, the users and policies for </a:t>
            </a:r>
            <a:r>
              <a:rPr lang="en-US" dirty="0" err="1"/>
              <a:t>pXRF</a:t>
            </a:r>
            <a:r>
              <a:rPr lang="en-US" dirty="0"/>
              <a:t> vary in different states and regions of NRCS.  In states where the tool is used regularly for conservation planning, the State Soil Scientist, or an Area Resource Soil Scientist, is generally the operator.  There are also a number of soil survey MLRA offices across the country that have these tools.  For those soil survey offices which are a part of the Soil and Plant Sciences Division (SPSD), a technical soil services agreement with the state is generally needed to involve those staff in conservation projects.  SPSD scientists also use </a:t>
            </a:r>
            <a:r>
              <a:rPr lang="en-US" dirty="0" err="1"/>
              <a:t>pXRF</a:t>
            </a:r>
            <a:r>
              <a:rPr lang="en-US" dirty="0"/>
              <a:t> for analyzing the elemental concentrations as a part of their soil survey work. </a:t>
            </a:r>
          </a:p>
          <a:p>
            <a:r>
              <a:rPr lang="en-US" dirty="0"/>
              <a:t>There are also different policies regarding the sharing and interpretation of data from </a:t>
            </a:r>
            <a:r>
              <a:rPr lang="en-US" dirty="0" err="1"/>
              <a:t>pXRF</a:t>
            </a:r>
            <a:r>
              <a:rPr lang="en-US" dirty="0"/>
              <a:t> in these different areas of the agency. </a:t>
            </a:r>
          </a:p>
        </p:txBody>
      </p:sp>
      <p:sp>
        <p:nvSpPr>
          <p:cNvPr id="4" name="Slide Number Placeholder 3"/>
          <p:cNvSpPr>
            <a:spLocks noGrp="1"/>
          </p:cNvSpPr>
          <p:nvPr>
            <p:ph type="sldNum" sz="quarter" idx="5"/>
          </p:nvPr>
        </p:nvSpPr>
        <p:spPr/>
        <p:txBody>
          <a:bodyPr/>
          <a:lstStyle/>
          <a:p>
            <a:fld id="{E7FB19E0-D8B7-4D13-808B-09612435C7A4}" type="slidenum">
              <a:rPr lang="en-US" smtClean="0"/>
              <a:t>24</a:t>
            </a:fld>
            <a:endParaRPr lang="en-US"/>
          </a:p>
        </p:txBody>
      </p:sp>
    </p:spTree>
    <p:extLst>
      <p:ext uri="{BB962C8B-B14F-4D97-AF65-F5344CB8AC3E}">
        <p14:creationId xmlns:p14="http://schemas.microsoft.com/office/powerpoint/2010/main" val="2175404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Comparison of methods for screening or testing soils for lead.  </a:t>
            </a:r>
          </a:p>
          <a:p>
            <a:br>
              <a:rPr lang="en-US" dirty="0"/>
            </a:br>
            <a:r>
              <a:rPr lang="en-US" dirty="0"/>
              <a:t>We have not discussed home soil lead tests, and they are not appropriate for use by NRCS.  However, they are a tool that is available to the public and clients may have used them to screen their soil for lead.  These tests vary widely and can not be relied on as a quantitative analysis.  They are considered reliable for detecting the presence of lead, but are not as robust as either of the other two methods here. </a:t>
            </a:r>
          </a:p>
          <a:p>
            <a:endParaRPr lang="en-US" dirty="0"/>
          </a:p>
          <a:p>
            <a:r>
              <a:rPr lang="en-US" dirty="0"/>
              <a:t>XRF or </a:t>
            </a:r>
            <a:r>
              <a:rPr lang="en-US" dirty="0" err="1"/>
              <a:t>pXRF</a:t>
            </a:r>
            <a:r>
              <a:rPr lang="en-US" dirty="0"/>
              <a:t> is a fast and moderately accurate method for detecting the amount of lead in a soil. Analysis with XRF is not considered to be as accurate as laboratory testing.  XRF analysis is referred to as screening in this context.  XRF results are often used as the basis to make planning decisions in this area.  When the resources are available, they can also be used as a first step that is followed by the more robust laboratory testing. </a:t>
            </a:r>
          </a:p>
          <a:p>
            <a:endParaRPr lang="en-US" dirty="0"/>
          </a:p>
          <a:p>
            <a:r>
              <a:rPr lang="en-US" dirty="0"/>
              <a:t>The most accurate form of analysis for lead in soils is to submit samples to a certified commercial laboratory or university laboratory for testing with laboratory analytical equipment. This is a slower process, and the cost is higher to the client, but the results have the highest level of accuracy.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Soil Lead Screening: Understanding your results and next steps.  NewYorkSoilHealth.org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https://bpb-us-e1.wpmucdn.com/blogs.cornell.edu/dist/6/7573/files/2024/12/NYSH-Lead-FactSheet_11152024.pdf</a:t>
            </a:r>
          </a:p>
          <a:p>
            <a:endParaRPr lang="en-US" dirty="0"/>
          </a:p>
          <a:p>
            <a:endParaRPr lang="en-US" dirty="0"/>
          </a:p>
          <a:p>
            <a:endParaRPr lang="en-US" dirty="0"/>
          </a:p>
          <a:p>
            <a:r>
              <a:rPr lang="en-US" dirty="0"/>
              <a:t>Mention home test kits</a:t>
            </a:r>
          </a:p>
        </p:txBody>
      </p:sp>
      <p:sp>
        <p:nvSpPr>
          <p:cNvPr id="4" name="Slide Number Placeholder 3"/>
          <p:cNvSpPr>
            <a:spLocks noGrp="1"/>
          </p:cNvSpPr>
          <p:nvPr>
            <p:ph type="sldNum" sz="quarter" idx="5"/>
          </p:nvPr>
        </p:nvSpPr>
        <p:spPr/>
        <p:txBody>
          <a:bodyPr/>
          <a:lstStyle/>
          <a:p>
            <a:fld id="{E7FB19E0-D8B7-4D13-808B-09612435C7A4}" type="slidenum">
              <a:rPr lang="en-US" smtClean="0"/>
              <a:t>25</a:t>
            </a:fld>
            <a:endParaRPr lang="en-US"/>
          </a:p>
        </p:txBody>
      </p:sp>
    </p:spTree>
    <p:extLst>
      <p:ext uri="{BB962C8B-B14F-4D97-AF65-F5344CB8AC3E}">
        <p14:creationId xmlns:p14="http://schemas.microsoft.com/office/powerpoint/2010/main" val="2558317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For sites that have a history suggesting a high level of contamination risk, have screening results above EPA levels, or clients that want a very thorough site assessment and soil screening – NRCS has Conservation Evaluation and Management Activity (CEMA) 207 “Site assessment and soil testing for contamination.”</a:t>
            </a:r>
          </a:p>
          <a:p>
            <a:endParaRPr lang="en-US" dirty="0">
              <a:ea typeface="Calibri"/>
              <a:cs typeface="Calibri"/>
            </a:endParaRPr>
          </a:p>
          <a:p>
            <a:r>
              <a:rPr lang="en-US" dirty="0">
                <a:ea typeface="Calibri"/>
                <a:cs typeface="Calibri"/>
              </a:rPr>
              <a:t>As the second bullet states, CEMA 207 provides financial assistance to bring in qualified individuals to conduct a site history evaluation, soil testing or both of those.  Qualified individuals for this activity should have a professional background working on soil contamination and could include environmental consultants or extension staff focused on soil testing. </a:t>
            </a:r>
          </a:p>
          <a:p>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From CEMA 207:</a:t>
            </a:r>
          </a:p>
          <a:p>
            <a:r>
              <a:rPr lang="en-US" dirty="0"/>
              <a:t>1)     Basic Site Assessment</a:t>
            </a:r>
            <a:endParaRPr lang="en-US" dirty="0">
              <a:ea typeface="Calibri"/>
              <a:cs typeface="Calibri"/>
            </a:endParaRPr>
          </a:p>
          <a:p>
            <a:r>
              <a:rPr lang="en-US" dirty="0"/>
              <a:t>a)     QIs must have certification for conservation plan development and job approval authority as appropriate.  QIs may include Technical Service Providers or State or Federal Agency Partners.</a:t>
            </a:r>
            <a:endParaRPr lang="en-US" dirty="0">
              <a:ea typeface="Calibri"/>
              <a:cs typeface="Calibri"/>
            </a:endParaRPr>
          </a:p>
          <a:p>
            <a:r>
              <a:rPr lang="en-US" dirty="0"/>
              <a:t>b)     </a:t>
            </a:r>
            <a:r>
              <a:rPr lang="en-US" b="1" dirty="0"/>
              <a:t>The site assessment activities include interviewing owners, operators and occupants; reviewing historical sources of information and federal, state, tribal and local government records; and performing visual site inspections.</a:t>
            </a:r>
            <a:endParaRPr lang="en-US" b="1" dirty="0">
              <a:ea typeface="Calibri"/>
              <a:cs typeface="Calibri"/>
            </a:endParaRPr>
          </a:p>
          <a:p>
            <a:r>
              <a:rPr lang="en-US" b="1" dirty="0">
                <a:ea typeface="Calibri"/>
                <a:cs typeface="Calibri"/>
              </a:rPr>
              <a:t>NRCS planner can use:  old aerial imagery if available, NAIP imagery past and current year, soil survey maps- "made land" implies significant disturbance or imported materials,  client knowledge of the area's history.</a:t>
            </a:r>
            <a:endParaRPr lang="en-US" b="1" dirty="0"/>
          </a:p>
          <a:p>
            <a:r>
              <a:rPr lang="en-US" b="1" dirty="0" err="1">
                <a:ea typeface="Calibri" panose="020F0502020204030204"/>
                <a:cs typeface="Calibri" panose="020F0502020204030204"/>
              </a:rPr>
              <a:t>Residental</a:t>
            </a:r>
            <a:r>
              <a:rPr lang="en-US" b="1" dirty="0">
                <a:ea typeface="Calibri" panose="020F0502020204030204"/>
                <a:cs typeface="Calibri" panose="020F0502020204030204"/>
              </a:rPr>
              <a:t>- potential for lead paint</a:t>
            </a:r>
          </a:p>
          <a:p>
            <a:r>
              <a:rPr lang="en-US" b="1" dirty="0">
                <a:ea typeface="Calibri" panose="020F0502020204030204"/>
                <a:cs typeface="Calibri" panose="020F0502020204030204"/>
              </a:rPr>
              <a:t>Commercial- laundry, tool and die manufacturing, auto repair, chrome plating=  chemicals we should not deal with </a:t>
            </a:r>
          </a:p>
          <a:p>
            <a:endParaRPr lang="en-US" b="1" dirty="0"/>
          </a:p>
          <a:p>
            <a:endParaRPr lang="en-US" b="1" dirty="0"/>
          </a:p>
          <a:p>
            <a:r>
              <a:rPr lang="en-US" dirty="0"/>
              <a:t>2)     History of Site</a:t>
            </a:r>
            <a:endParaRPr lang="en-US" dirty="0">
              <a:ea typeface="Calibri"/>
              <a:cs typeface="Calibri"/>
            </a:endParaRPr>
          </a:p>
          <a:p>
            <a:endParaRPr lang="en-US" dirty="0">
              <a:ea typeface="Calibri"/>
              <a:cs typeface="Calibri"/>
            </a:endParaRPr>
          </a:p>
          <a:p>
            <a:r>
              <a:rPr lang="en-US" dirty="0"/>
              <a:t>The QI will conduct Environmental Site Assessments as described according to industry standards for identifying potential environmental concerns according to previous uses of the property.</a:t>
            </a:r>
            <a:endParaRPr lang="en-US" dirty="0">
              <a:ea typeface="Calibri"/>
              <a:cs typeface="Calibri"/>
            </a:endParaRPr>
          </a:p>
          <a:p>
            <a:pPr marL="628650" lvl="1" indent="-171450">
              <a:buFont typeface="Arial"/>
              <a:buChar char="•"/>
            </a:pPr>
            <a:r>
              <a:rPr lang="en-US" dirty="0"/>
              <a:t>ASTM-E1527: “Environmental Site Assessments: Phase I Environmental Site Assessment Process”.  </a:t>
            </a:r>
            <a:endParaRPr lang="en-US" dirty="0">
              <a:ea typeface="Calibri"/>
              <a:cs typeface="Calibri"/>
            </a:endParaRPr>
          </a:p>
          <a:p>
            <a:pPr marL="1085850" lvl="2" indent="-171450">
              <a:buFont typeface="Arial"/>
              <a:buChar char="•"/>
            </a:pPr>
            <a:r>
              <a:rPr lang="en-US" dirty="0"/>
              <a:t>The QI shall use Phase I Environmental Site Assessments (ASTM 1527) and All Appropriate Inquiry (40 CFR 312).</a:t>
            </a:r>
            <a:endParaRPr lang="en-US" dirty="0">
              <a:ea typeface="Calibri"/>
              <a:cs typeface="Calibri"/>
            </a:endParaRPr>
          </a:p>
          <a:p>
            <a:pPr indent="-171450">
              <a:buFont typeface="Arial"/>
              <a:buChar char="•"/>
            </a:pPr>
            <a:r>
              <a:rPr lang="en-US" b="1" dirty="0">
                <a:ea typeface="Calibri"/>
                <a:cs typeface="Calibri"/>
              </a:rPr>
              <a:t>NRCS may use </a:t>
            </a:r>
            <a:r>
              <a:rPr lang="en-US" b="1" dirty="0"/>
              <a:t>HAZARDOUS MATERIALS FIELD INSPECTION CHECKLIST from ACEP agreement documents </a:t>
            </a:r>
            <a:endParaRPr lang="en-US" b="1"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E7FB19E0-D8B7-4D13-808B-09612435C7A4}" type="slidenum">
              <a:rPr lang="en-US" smtClean="0"/>
              <a:t>26</a:t>
            </a:fld>
            <a:endParaRPr lang="en-US"/>
          </a:p>
        </p:txBody>
      </p:sp>
    </p:spTree>
    <p:extLst>
      <p:ext uri="{BB962C8B-B14F-4D97-AF65-F5344CB8AC3E}">
        <p14:creationId xmlns:p14="http://schemas.microsoft.com/office/powerpoint/2010/main" val="2423536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There are four activities within CEMA 207.  The site evaluation activity is an extensive evaluation of the sites history to identify potential risks of contamination.  This includes database searches on the property, interviews, and on site assessment.  The process follows the ASTM protocol, which is a national protocol utilized by many public agencies.  This type of site evaluation is also often conducted in the process of putting properties into conservation easements. </a:t>
            </a:r>
          </a:p>
          <a:p>
            <a:endParaRPr lang="en-US" dirty="0"/>
          </a:p>
          <a:p>
            <a:r>
              <a:rPr lang="en-US" dirty="0"/>
              <a:t>The site evaluation and soil testing activity does the background investigation as well as an extensive on-site soil sampling and laboratory testing.  </a:t>
            </a:r>
          </a:p>
          <a:p>
            <a:endParaRPr lang="en-US" dirty="0"/>
          </a:p>
          <a:p>
            <a:r>
              <a:rPr lang="en-US" dirty="0"/>
              <a:t>The third activity is the extensive soil sampling and testing activity. </a:t>
            </a:r>
          </a:p>
          <a:p>
            <a:endParaRPr lang="en-US" dirty="0"/>
          </a:p>
          <a:p>
            <a:r>
              <a:rPr lang="en-US" dirty="0"/>
              <a:t>The fourth activity provides financial assistance for laboratory soil testing at sites where either the background investigation, or a soil screening via </a:t>
            </a:r>
            <a:r>
              <a:rPr lang="en-US" dirty="0" err="1"/>
              <a:t>pXRF</a:t>
            </a:r>
            <a:r>
              <a:rPr lang="en-US" dirty="0"/>
              <a:t>, has concluded that contaminants may be present, and further testing is justified. </a:t>
            </a:r>
          </a:p>
          <a:p>
            <a:endParaRPr lang="en-US" dirty="0"/>
          </a:p>
          <a:p>
            <a:r>
              <a:rPr lang="en-US" dirty="0"/>
              <a:t>Activity</a:t>
            </a:r>
          </a:p>
          <a:p>
            <a:r>
              <a:rPr lang="en-US" dirty="0"/>
              <a:t>CEMA Section</a:t>
            </a:r>
          </a:p>
          <a:p>
            <a:r>
              <a:rPr lang="en-US" dirty="0"/>
              <a:t>Payment Scenario</a:t>
            </a:r>
            <a:endParaRPr lang="en-US" dirty="0">
              <a:ea typeface="Calibri"/>
              <a:cs typeface="Calibri"/>
            </a:endParaRPr>
          </a:p>
          <a:p>
            <a:r>
              <a:rPr lang="en-US" dirty="0"/>
              <a:t>Deliverable</a:t>
            </a:r>
            <a:endParaRPr lang="en-US" dirty="0">
              <a:ea typeface="Calibri"/>
              <a:cs typeface="Calibri"/>
            </a:endParaRPr>
          </a:p>
          <a:p>
            <a:r>
              <a:rPr lang="en-US" dirty="0"/>
              <a:t>Site evaluation for potential contaminants only  </a:t>
            </a:r>
          </a:p>
          <a:p>
            <a:r>
              <a:rPr lang="en-US" dirty="0"/>
              <a:t> Basic Site Assessment and  History of Site (a)</a:t>
            </a:r>
            <a:endParaRPr lang="en-US" dirty="0">
              <a:ea typeface="Calibri"/>
              <a:cs typeface="Calibri"/>
            </a:endParaRPr>
          </a:p>
          <a:p>
            <a:r>
              <a:rPr lang="en-US" dirty="0"/>
              <a:t>Site Evaluation for Potential Contaminants</a:t>
            </a:r>
            <a:endParaRPr lang="en-US" dirty="0">
              <a:ea typeface="Calibri"/>
              <a:cs typeface="Calibri"/>
            </a:endParaRPr>
          </a:p>
          <a:p>
            <a:r>
              <a:rPr lang="en-US" dirty="0"/>
              <a:t>Report detailing prior site use risk to contaminants.  Statement of whether further investigation is needed.</a:t>
            </a:r>
            <a:endParaRPr lang="en-US" dirty="0">
              <a:ea typeface="Calibri"/>
              <a:cs typeface="Calibri"/>
            </a:endParaRPr>
          </a:p>
          <a:p>
            <a:r>
              <a:rPr lang="en-US" dirty="0"/>
              <a:t>Site evaluation and soil testing for contaminants</a:t>
            </a:r>
            <a:endParaRPr lang="en-US" dirty="0">
              <a:ea typeface="Calibri"/>
              <a:cs typeface="Calibri"/>
            </a:endParaRPr>
          </a:p>
          <a:p>
            <a:r>
              <a:rPr lang="en-US" dirty="0"/>
              <a:t>History of Site (a) and (b) </a:t>
            </a:r>
            <a:endParaRPr lang="en-US" dirty="0">
              <a:ea typeface="Calibri"/>
              <a:cs typeface="Calibri"/>
            </a:endParaRPr>
          </a:p>
          <a:p>
            <a:r>
              <a:rPr lang="en-US" dirty="0"/>
              <a:t>Site Evaluation and Soil Testing for Contaminants</a:t>
            </a:r>
            <a:endParaRPr lang="en-US" dirty="0">
              <a:ea typeface="Calibri"/>
              <a:cs typeface="Calibri"/>
            </a:endParaRPr>
          </a:p>
          <a:p>
            <a:r>
              <a:rPr lang="en-US" dirty="0"/>
              <a:t>Report with prior site use, probable source of contaminants, soil sampling map, soil analysis comparison to state safe use threshold</a:t>
            </a:r>
            <a:endParaRPr lang="en-US" dirty="0">
              <a:ea typeface="Calibri"/>
              <a:cs typeface="Calibri"/>
            </a:endParaRPr>
          </a:p>
          <a:p>
            <a:r>
              <a:rPr lang="en-US" dirty="0"/>
              <a:t>Soil testing subsurface investigation only</a:t>
            </a:r>
            <a:endParaRPr lang="en-US" dirty="0">
              <a:ea typeface="Calibri"/>
              <a:cs typeface="Calibri"/>
            </a:endParaRPr>
          </a:p>
          <a:p>
            <a:r>
              <a:rPr lang="en-US" dirty="0"/>
              <a:t>History of Site (b)</a:t>
            </a:r>
            <a:endParaRPr lang="en-US" dirty="0">
              <a:ea typeface="Calibri"/>
              <a:cs typeface="Calibri"/>
            </a:endParaRPr>
          </a:p>
          <a:p>
            <a:r>
              <a:rPr lang="en-US" dirty="0"/>
              <a:t>Soil Testing and Subsurface Investigation</a:t>
            </a:r>
            <a:endParaRPr lang="en-US" dirty="0">
              <a:ea typeface="Calibri"/>
              <a:cs typeface="Calibri"/>
            </a:endParaRPr>
          </a:p>
          <a:p>
            <a:r>
              <a:rPr lang="en-US" dirty="0"/>
              <a:t>Known contamination documented in prior EPA Phase I report or NRCS </a:t>
            </a:r>
            <a:r>
              <a:rPr lang="en-US" dirty="0" err="1"/>
              <a:t>pXRF</a:t>
            </a:r>
            <a:r>
              <a:rPr lang="en-US" dirty="0"/>
              <a:t> screening.</a:t>
            </a:r>
            <a:endParaRPr lang="en-US" dirty="0">
              <a:ea typeface="Calibri"/>
              <a:cs typeface="Calibri"/>
            </a:endParaRPr>
          </a:p>
          <a:p>
            <a:r>
              <a:rPr lang="en-US" dirty="0"/>
              <a:t>Soil sampling map, soil analysis comparison to state safe use threshold</a:t>
            </a:r>
            <a:endParaRPr lang="en-US" dirty="0">
              <a:ea typeface="Calibri"/>
              <a:cs typeface="Calibri"/>
            </a:endParaRPr>
          </a:p>
          <a:p>
            <a:r>
              <a:rPr lang="en-US" dirty="0"/>
              <a:t>Soil testing for contaminants on low risk sites</a:t>
            </a:r>
            <a:endParaRPr lang="en-US" dirty="0">
              <a:ea typeface="Calibri"/>
              <a:cs typeface="Calibri"/>
            </a:endParaRPr>
          </a:p>
          <a:p>
            <a:r>
              <a:rPr lang="en-US" dirty="0"/>
              <a:t>History of Site (b)</a:t>
            </a:r>
            <a:endParaRPr lang="en-US" dirty="0">
              <a:ea typeface="Calibri"/>
              <a:cs typeface="Calibri"/>
            </a:endParaRPr>
          </a:p>
          <a:p>
            <a:r>
              <a:rPr lang="en-US" dirty="0"/>
              <a:t>Soil Testing for Contaminants on Low Risk Sites</a:t>
            </a:r>
            <a:endParaRPr lang="en-US" dirty="0">
              <a:ea typeface="Calibri"/>
              <a:cs typeface="Calibri"/>
            </a:endParaRPr>
          </a:p>
          <a:p>
            <a:r>
              <a:rPr lang="en-US" dirty="0"/>
              <a:t>QI is owner/operator and soil sampling is to monitor atmospheric deposition of heavy metals on production areas.</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7FB19E0-D8B7-4D13-808B-09612435C7A4}" type="slidenum">
              <a:rPr lang="en-US" smtClean="0"/>
              <a:t>27</a:t>
            </a:fld>
            <a:endParaRPr lang="en-US"/>
          </a:p>
        </p:txBody>
      </p:sp>
    </p:spTree>
    <p:extLst>
      <p:ext uri="{BB962C8B-B14F-4D97-AF65-F5344CB8AC3E}">
        <p14:creationId xmlns:p14="http://schemas.microsoft.com/office/powerpoint/2010/main" val="2929893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if anyone has used CEMA 207 in their state?  What was their experience?  Have they looked into it?</a:t>
            </a:r>
          </a:p>
        </p:txBody>
      </p:sp>
      <p:sp>
        <p:nvSpPr>
          <p:cNvPr id="4" name="Slide Number Placeholder 3"/>
          <p:cNvSpPr>
            <a:spLocks noGrp="1"/>
          </p:cNvSpPr>
          <p:nvPr>
            <p:ph type="sldNum" sz="quarter" idx="5"/>
          </p:nvPr>
        </p:nvSpPr>
        <p:spPr/>
        <p:txBody>
          <a:bodyPr/>
          <a:lstStyle/>
          <a:p>
            <a:fld id="{E7FB19E0-D8B7-4D13-808B-09612435C7A4}" type="slidenum">
              <a:rPr lang="en-US" smtClean="0"/>
              <a:t>28</a:t>
            </a:fld>
            <a:endParaRPr lang="en-US"/>
          </a:p>
        </p:txBody>
      </p:sp>
    </p:spTree>
    <p:extLst>
      <p:ext uri="{BB962C8B-B14F-4D97-AF65-F5344CB8AC3E}">
        <p14:creationId xmlns:p14="http://schemas.microsoft.com/office/powerpoint/2010/main" val="374155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bullet points on this slide.  Urban agriculture projects can benefit from both soil testing for heavy metals, as well as soil testing for nutrients and/or soil health indicators. </a:t>
            </a:r>
          </a:p>
          <a:p>
            <a:endParaRPr lang="en-US" dirty="0"/>
          </a:p>
          <a:p>
            <a:r>
              <a:rPr lang="en-US" dirty="0"/>
              <a:t>Small farms of all types will likely benefit from doing soil testing for nutrients or soil health indicators.  Soil nutrient testing tends to have a very good return on investment. </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E7FB19E0-D8B7-4D13-808B-09612435C7A4}" type="slidenum">
              <a:rPr lang="en-US" smtClean="0"/>
              <a:t>29</a:t>
            </a:fld>
            <a:endParaRPr lang="en-US"/>
          </a:p>
        </p:txBody>
      </p:sp>
    </p:spTree>
    <p:extLst>
      <p:ext uri="{BB962C8B-B14F-4D97-AF65-F5344CB8AC3E}">
        <p14:creationId xmlns:p14="http://schemas.microsoft.com/office/powerpoint/2010/main" val="1099611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discussion questions one by one and take a few responses for each question.  </a:t>
            </a:r>
          </a:p>
          <a:p>
            <a:endParaRPr lang="en-US" dirty="0"/>
          </a:p>
        </p:txBody>
      </p:sp>
      <p:sp>
        <p:nvSpPr>
          <p:cNvPr id="4" name="Slide Number Placeholder 3"/>
          <p:cNvSpPr>
            <a:spLocks noGrp="1"/>
          </p:cNvSpPr>
          <p:nvPr>
            <p:ph type="sldNum" sz="quarter" idx="5"/>
          </p:nvPr>
        </p:nvSpPr>
        <p:spPr/>
        <p:txBody>
          <a:bodyPr/>
          <a:lstStyle/>
          <a:p>
            <a:fld id="{E7FB19E0-D8B7-4D13-808B-09612435C7A4}" type="slidenum">
              <a:rPr lang="en-US" smtClean="0"/>
              <a:t>3</a:t>
            </a:fld>
            <a:endParaRPr lang="en-US"/>
          </a:p>
        </p:txBody>
      </p:sp>
    </p:spTree>
    <p:extLst>
      <p:ext uri="{BB962C8B-B14F-4D97-AF65-F5344CB8AC3E}">
        <p14:creationId xmlns:p14="http://schemas.microsoft.com/office/powerpoint/2010/main" val="37269752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kinds of soil sampling strategies should be used for small-scale and urban farms?</a:t>
            </a:r>
          </a:p>
          <a:p>
            <a:endParaRPr lang="en-US" dirty="0"/>
          </a:p>
          <a:p>
            <a:r>
              <a:rPr lang="en-US" dirty="0"/>
              <a:t>In general, composite soil samples, or collecting several small samples and mixing them into a composite sample.  Composite samples can provide a reading on the “average values” of soil properties for a given site or management unit.  Composites are recommended in the literature for basic assessments of contaminants and for soil nutrient testing. </a:t>
            </a:r>
          </a:p>
          <a:p>
            <a:endParaRPr lang="en-US" dirty="0"/>
          </a:p>
          <a:p>
            <a:r>
              <a:rPr lang="en-US" dirty="0"/>
              <a:t>In the case of soil contaminants, such as lead (Pb), it is also recommended to take individual soil samples from areas that may present a higher level of risk, such as in the drip lines of buildings that may have lead paint, or from areas that are close to busy roads.  The logic is that if those areas do have elevated lead levels, we don’t want to dilute the sample by mixing it. </a:t>
            </a:r>
          </a:p>
          <a:p>
            <a:endParaRPr lang="en-US" dirty="0"/>
          </a:p>
          <a:p>
            <a:r>
              <a:rPr lang="en-US" dirty="0"/>
              <a:t>The third point here is that general guidelines for soil sampling are that in larger, or more complex sites with diverse conditions, we should divide individual sampling areas up so that samples are collected from areas that have consistent soil type, management, land use history, and general crop type on farms.  Use composite sampling to collect a representative sample from each distinct sampling area. </a:t>
            </a:r>
          </a:p>
        </p:txBody>
      </p:sp>
      <p:sp>
        <p:nvSpPr>
          <p:cNvPr id="4" name="Slide Number Placeholder 3"/>
          <p:cNvSpPr>
            <a:spLocks noGrp="1"/>
          </p:cNvSpPr>
          <p:nvPr>
            <p:ph type="sldNum" sz="quarter" idx="5"/>
          </p:nvPr>
        </p:nvSpPr>
        <p:spPr/>
        <p:txBody>
          <a:bodyPr/>
          <a:lstStyle/>
          <a:p>
            <a:fld id="{E7FB19E0-D8B7-4D13-808B-09612435C7A4}" type="slidenum">
              <a:rPr lang="en-US" smtClean="0"/>
              <a:t>30</a:t>
            </a:fld>
            <a:endParaRPr lang="en-US"/>
          </a:p>
        </p:txBody>
      </p:sp>
    </p:spTree>
    <p:extLst>
      <p:ext uri="{BB962C8B-B14F-4D97-AF65-F5344CB8AC3E}">
        <p14:creationId xmlns:p14="http://schemas.microsoft.com/office/powerpoint/2010/main" val="1183016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ea typeface="Calibri"/>
                <a:cs typeface="Calibri"/>
              </a:rPr>
              <a:t>There are a few key considerations related to submitting soil samples to laboratories for contaminant or heavy metal testing. </a:t>
            </a:r>
          </a:p>
          <a:p>
            <a:endParaRPr lang="en-US" dirty="0">
              <a:ea typeface="Calibri"/>
              <a:cs typeface="Calibri"/>
            </a:endParaRPr>
          </a:p>
          <a:p>
            <a:r>
              <a:rPr lang="en-US" dirty="0">
                <a:ea typeface="Calibri"/>
                <a:cs typeface="Calibri"/>
              </a:rPr>
              <a:t>The first is that many agricultural labs do not offer testing for heavy metals or organic contaminants.  An important step for this kind of work is to identify the labs in your state or region where these kinds of analyses are available, and to then get an idea of the cost. </a:t>
            </a:r>
          </a:p>
          <a:p>
            <a:endParaRPr lang="en-US" dirty="0">
              <a:ea typeface="Calibri"/>
              <a:cs typeface="Calibri"/>
            </a:endParaRPr>
          </a:p>
          <a:p>
            <a:r>
              <a:rPr lang="en-US" dirty="0">
                <a:ea typeface="Calibri"/>
                <a:cs typeface="Calibri"/>
              </a:rPr>
              <a:t>Second.  US EPA’s guidance on soil screening levels and appropriate land uses are based on very specific laboratory methods that USEPA uses and recommends. Those methods are considered the standard.  For heavy metals, some labs use methods that are different from the EPA methods.  It is important to ask the lab if they are using EPA methods.  If they are not, but they are the </a:t>
            </a:r>
            <a:r>
              <a:rPr lang="en-US" dirty="0" err="1">
                <a:ea typeface="Calibri"/>
                <a:cs typeface="Calibri"/>
              </a:rPr>
              <a:t>lba</a:t>
            </a:r>
            <a:r>
              <a:rPr lang="en-US" dirty="0">
                <a:ea typeface="Calibri"/>
                <a:cs typeface="Calibri"/>
              </a:rPr>
              <a:t> that you need to use for logistical reasons, it is very important to understand how their results relate to results generated with EPA methods.  In general, USEPA methods are recommended for this kind of testing so that there are not questions about how the results relate to their recommendations. </a:t>
            </a:r>
          </a:p>
        </p:txBody>
      </p:sp>
      <p:sp>
        <p:nvSpPr>
          <p:cNvPr id="4" name="Slide Number Placeholder 3"/>
          <p:cNvSpPr>
            <a:spLocks noGrp="1"/>
          </p:cNvSpPr>
          <p:nvPr>
            <p:ph type="sldNum" sz="quarter" idx="5"/>
          </p:nvPr>
        </p:nvSpPr>
        <p:spPr/>
        <p:txBody>
          <a:bodyPr/>
          <a:lstStyle/>
          <a:p>
            <a:fld id="{E7FB19E0-D8B7-4D13-808B-09612435C7A4}" type="slidenum">
              <a:rPr lang="en-US" smtClean="0"/>
              <a:t>31</a:t>
            </a:fld>
            <a:endParaRPr lang="en-US"/>
          </a:p>
        </p:txBody>
      </p:sp>
    </p:spTree>
    <p:extLst>
      <p:ext uri="{BB962C8B-B14F-4D97-AF65-F5344CB8AC3E}">
        <p14:creationId xmlns:p14="http://schemas.microsoft.com/office/powerpoint/2010/main" val="14558631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For soil lead (Pb) results, there are recommendations for appropriate soil management for using sites as gardens.  These recommendations are primarily from USEAP but are also produced by some states and university extensions.  All of these recommendations are based upon soil screening levels.  USEPA screening levels are considered the standard in many areas of the country.  Many states, however, have state level environmental protection agencies that publish their own soil screening levels.  Some state screening levels are different than USEPA and may be more conservative.  So, it is important to know if your state has their own guidelines for screening levels of soil contaminants.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ea typeface="Calibri"/>
                <a:cs typeface="Calibri"/>
              </a:rPr>
              <a:t>In states that have their own guidelines, the recommendation is for NRCS staff to work with that guidance.</a:t>
            </a:r>
            <a:r>
              <a:rPr lang="en-US" u="none" dirty="0">
                <a:ea typeface="Calibri"/>
                <a:cs typeface="Calibri"/>
              </a:rPr>
              <a:t>  Determining whether or not your state has this kind of guidance is an important step in the process of working on soil contamination. </a:t>
            </a:r>
            <a:r>
              <a:rPr lang="en-US" dirty="0">
                <a:ea typeface="Calibri"/>
                <a:cs typeface="Calibri"/>
              </a:rPr>
              <a:t>In states without that information, the recommendation is to follow the USEPA guidance. </a:t>
            </a:r>
          </a:p>
          <a:p>
            <a:endParaRPr lang="en-US" dirty="0"/>
          </a:p>
          <a:p>
            <a:endParaRPr lang="en-US" dirty="0"/>
          </a:p>
          <a:p>
            <a:r>
              <a:rPr lang="en-US" dirty="0"/>
              <a:t>US EPA Regional Screening Levels - https://www.epa.gov/risk/regional-screening-levels-rsls-generic-tables</a:t>
            </a:r>
          </a:p>
        </p:txBody>
      </p:sp>
      <p:sp>
        <p:nvSpPr>
          <p:cNvPr id="4" name="Slide Number Placeholder 3"/>
          <p:cNvSpPr>
            <a:spLocks noGrp="1"/>
          </p:cNvSpPr>
          <p:nvPr>
            <p:ph type="sldNum" sz="quarter" idx="5"/>
          </p:nvPr>
        </p:nvSpPr>
        <p:spPr/>
        <p:txBody>
          <a:bodyPr/>
          <a:lstStyle/>
          <a:p>
            <a:fld id="{E7FB19E0-D8B7-4D13-808B-09612435C7A4}" type="slidenum">
              <a:rPr lang="en-US" smtClean="0"/>
              <a:t>32</a:t>
            </a:fld>
            <a:endParaRPr lang="en-US"/>
          </a:p>
        </p:txBody>
      </p:sp>
    </p:spTree>
    <p:extLst>
      <p:ext uri="{BB962C8B-B14F-4D97-AF65-F5344CB8AC3E}">
        <p14:creationId xmlns:p14="http://schemas.microsoft.com/office/powerpoint/2010/main" val="178976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nutrient tests are a good investment for any small-scale farm or urban agriculture project, particularly if they have not done soil testing before. </a:t>
            </a:r>
          </a:p>
          <a:p>
            <a:endParaRPr lang="en-US" dirty="0"/>
          </a:p>
          <a:p>
            <a:r>
              <a:rPr lang="en-US" dirty="0"/>
              <a:t>Research has demonstrated that macronutrient levels can be a limitation to plant health and productivity in some urban soils.  This situation is easily corrected with amendments and nutrient management.  </a:t>
            </a:r>
          </a:p>
          <a:p>
            <a:endParaRPr lang="en-US" dirty="0"/>
          </a:p>
          <a:p>
            <a:r>
              <a:rPr lang="en-US" dirty="0"/>
              <a:t>USEPA provided recommendations for soil testing for urban agriculture.  They recommended that all urban agriculture projects have the soil properties listed above tested for their sites. </a:t>
            </a:r>
          </a:p>
          <a:p>
            <a:endParaRPr lang="en-US" dirty="0"/>
          </a:p>
          <a:p>
            <a:r>
              <a:rPr lang="en-US" dirty="0"/>
              <a:t>Image:  One example of a soil nutrient test results print out. These results may be formatted differently by different labs.  It is a good idea to become familiar with soil test results from a few different laboratories, so that you can interpret results regardless of format. </a:t>
            </a:r>
          </a:p>
        </p:txBody>
      </p:sp>
      <p:sp>
        <p:nvSpPr>
          <p:cNvPr id="4" name="Slide Number Placeholder 3"/>
          <p:cNvSpPr>
            <a:spLocks noGrp="1"/>
          </p:cNvSpPr>
          <p:nvPr>
            <p:ph type="sldNum" sz="quarter" idx="5"/>
          </p:nvPr>
        </p:nvSpPr>
        <p:spPr/>
        <p:txBody>
          <a:bodyPr/>
          <a:lstStyle/>
          <a:p>
            <a:fld id="{E7FB19E0-D8B7-4D13-808B-09612435C7A4}" type="slidenum">
              <a:rPr lang="en-US" smtClean="0"/>
              <a:t>33</a:t>
            </a:fld>
            <a:endParaRPr lang="en-US"/>
          </a:p>
        </p:txBody>
      </p:sp>
    </p:spTree>
    <p:extLst>
      <p:ext uri="{BB962C8B-B14F-4D97-AF65-F5344CB8AC3E}">
        <p14:creationId xmlns:p14="http://schemas.microsoft.com/office/powerpoint/2010/main" val="2264407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group how they would define soil contamination. </a:t>
            </a:r>
          </a:p>
          <a:p>
            <a:endParaRPr lang="en-US" dirty="0"/>
          </a:p>
          <a:p>
            <a:r>
              <a:rPr lang="en-US" dirty="0"/>
              <a:t>Photo:  Youngstown Neighborhood Development Corporation, Youngstown OH.  Shows the process of a vacant residential home being demolished.  This is a common practices in many cities with declining populations.  Often cities hope to establish green spaces and even gardens on lots after vacant structures have been demolished. </a:t>
            </a:r>
          </a:p>
        </p:txBody>
      </p:sp>
      <p:sp>
        <p:nvSpPr>
          <p:cNvPr id="4" name="Slide Number Placeholder 3"/>
          <p:cNvSpPr>
            <a:spLocks noGrp="1"/>
          </p:cNvSpPr>
          <p:nvPr>
            <p:ph type="sldNum" sz="quarter" idx="5"/>
          </p:nvPr>
        </p:nvSpPr>
        <p:spPr/>
        <p:txBody>
          <a:bodyPr/>
          <a:lstStyle/>
          <a:p>
            <a:fld id="{E7FB19E0-D8B7-4D13-808B-09612435C7A4}" type="slidenum">
              <a:rPr lang="en-US" smtClean="0"/>
              <a:t>4</a:t>
            </a:fld>
            <a:endParaRPr lang="en-US"/>
          </a:p>
        </p:txBody>
      </p:sp>
    </p:spTree>
    <p:extLst>
      <p:ext uri="{BB962C8B-B14F-4D97-AF65-F5344CB8AC3E}">
        <p14:creationId xmlns:p14="http://schemas.microsoft.com/office/powerpoint/2010/main" val="369657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Key to the definition of contamination is the first bullet point here.  Contamination is </a:t>
            </a:r>
            <a:r>
              <a:rPr lang="en-US" b="1" dirty="0"/>
              <a:t>elevated concentrations </a:t>
            </a:r>
            <a:r>
              <a:rPr lang="en-US" b="0" dirty="0"/>
              <a:t>of hazardous elements and compounds.  These elements may occur naturally, but the elevated concentrations present a risk to human health. </a:t>
            </a:r>
          </a:p>
          <a:p>
            <a:r>
              <a:rPr lang="en-US" b="0" dirty="0"/>
              <a:t>  </a:t>
            </a:r>
          </a:p>
          <a:p>
            <a:r>
              <a:rPr lang="en-US" b="0" dirty="0"/>
              <a:t>Heavy metals are the contaminant affecting soils that we know the most about.  Lead (Pb) in soils has been studied in many urban areas and is the most common contaminant of concern because of the risks of lead poisoning in people. We have good guidance on lead contamination in soils and less so for the other heavy metals. </a:t>
            </a:r>
          </a:p>
          <a:p>
            <a:endParaRPr lang="en-US" b="0" dirty="0"/>
          </a:p>
          <a:p>
            <a:r>
              <a:rPr lang="en-US" b="0" dirty="0"/>
              <a:t>There are also many organic chemicals that can be soil contaminants.  This includes basic petrochemicals such as diesel fuel, agricultural chemicals, and polycyclic aromatic hydrocarbons (PAHs) which are widespread hazardous compounds that come from incomplete combustion of materials. PFAS, or p</a:t>
            </a:r>
            <a:r>
              <a:rPr lang="en-US" b="0" i="0" dirty="0">
                <a:solidFill>
                  <a:srgbClr val="1B1B1B"/>
                </a:solidFill>
                <a:effectLst/>
                <a:latin typeface="Source Sans Pro Web"/>
              </a:rPr>
              <a:t>er- and polyfluoroalkyl substances, are a contaminant of current interest as there have been cases of serious contamination by PFAS on farms and agricultural soils.  PFAS are widespread in the environment and do not break down easily.  There is an increasing amount of information available about PFAS contamination. </a:t>
            </a:r>
          </a:p>
          <a:p>
            <a:r>
              <a:rPr lang="en-US" b="0" i="0" dirty="0">
                <a:solidFill>
                  <a:srgbClr val="1B1B1B"/>
                </a:solidFill>
                <a:effectLst/>
                <a:latin typeface="Source Sans Pro Web"/>
              </a:rPr>
              <a:t>In general, there is not a lot of easily accessible information about soil contamination by organic compounds. There are also not many laboratories that offer testing of organic compounds in soils.  The testing that is available is generally hundreds of dollars per sample.  So assessing and managing organic compounds in soils remains challenging. </a:t>
            </a:r>
          </a:p>
          <a:p>
            <a:endParaRPr lang="en-US" b="0" i="0" dirty="0">
              <a:solidFill>
                <a:srgbClr val="1B1B1B"/>
              </a:solidFill>
              <a:effectLst/>
              <a:latin typeface="Source Sans Pro Web"/>
            </a:endParaRPr>
          </a:p>
          <a:p>
            <a:r>
              <a:rPr lang="en-US" b="0" i="0" dirty="0">
                <a:solidFill>
                  <a:srgbClr val="1B1B1B"/>
                </a:solidFill>
                <a:effectLst/>
                <a:latin typeface="Source Sans Pro Web"/>
              </a:rPr>
              <a:t>USEPA maintains and publishes guidance on what levels of individual contaminants are considered a risk.  Most guidance on managing soils to reduce risk of health impacts from contaminants is based on USEPA guidance.  However, it is very important to note that many states have environmental departments that issue state specific guidance on soil contaminants.  NRCS planners and state technical staff are advised to determine if their state has state level guidance and to defer to state guidance. </a:t>
            </a:r>
          </a:p>
        </p:txBody>
      </p:sp>
      <p:sp>
        <p:nvSpPr>
          <p:cNvPr id="4" name="Slide Number Placeholder 3"/>
          <p:cNvSpPr>
            <a:spLocks noGrp="1"/>
          </p:cNvSpPr>
          <p:nvPr>
            <p:ph type="sldNum" sz="quarter" idx="5"/>
          </p:nvPr>
        </p:nvSpPr>
        <p:spPr/>
        <p:txBody>
          <a:bodyPr/>
          <a:lstStyle/>
          <a:p>
            <a:fld id="{E7FB19E0-D8B7-4D13-808B-09612435C7A4}" type="slidenum">
              <a:rPr lang="en-US" smtClean="0"/>
              <a:t>5</a:t>
            </a:fld>
            <a:endParaRPr lang="en-US"/>
          </a:p>
        </p:txBody>
      </p:sp>
    </p:spTree>
    <p:extLst>
      <p:ext uri="{BB962C8B-B14F-4D97-AF65-F5344CB8AC3E}">
        <p14:creationId xmlns:p14="http://schemas.microsoft.com/office/powerpoint/2010/main" val="3603982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majority of soil contamination is a legacy of past land uses on the site or in the near vicinity that resulted in the deposition or dumping of hazardous compounds in the soil.  Those compounds are then held in the soil and the contaminated soil becomes a reservoir of these hazardous materials. </a:t>
            </a:r>
          </a:p>
          <a:p>
            <a:endParaRPr lang="en-US" dirty="0"/>
          </a:p>
          <a:p>
            <a:r>
              <a:rPr lang="en-US" dirty="0"/>
              <a:t>This may occur from a history of heavy industry, such as manufacturing, or from smaller business such as laundromats that have a history of using hazardous materials.  </a:t>
            </a:r>
          </a:p>
          <a:p>
            <a:endParaRPr lang="en-US" dirty="0"/>
          </a:p>
          <a:p>
            <a:r>
              <a:rPr lang="en-US" dirty="0"/>
              <a:t>In the case of lead (Pb), contamination has occurred from the historical use of products that contained lead, such as lead paint and leaded gasoline. </a:t>
            </a:r>
          </a:p>
          <a:p>
            <a:r>
              <a:rPr lang="en-US" dirty="0"/>
              <a:t>Hazardous petroleum products can end up in soil at sites with a history of use as fueling stations, garages, or areas where people dumped waste.  Soil can be contaminated by past use of pesticides that contained heavy metals, such as the use of lead arsenate historically in orchards. </a:t>
            </a:r>
          </a:p>
          <a:p>
            <a:endParaRPr lang="en-US" dirty="0"/>
          </a:p>
          <a:p>
            <a:r>
              <a:rPr lang="en-US" dirty="0"/>
              <a:t>While historical land use is the big driver of soil contamination, there is also research that has documented continued airborne deposition of contaminates in soil.  This can occur in areas where industrial manufacturing still occurs, or in areas where soil contamination is widespread enough to generate dust and airborne deposition of soil particles. </a:t>
            </a:r>
          </a:p>
          <a:p>
            <a:endParaRPr lang="en-US" dirty="0"/>
          </a:p>
          <a:p>
            <a:r>
              <a:rPr lang="en-US" dirty="0"/>
              <a:t>Photo: Josh Beniston, USDA NRCS.  Historical pamphlet on the risk of lead poisoning from lead paint. </a:t>
            </a:r>
          </a:p>
        </p:txBody>
      </p:sp>
      <p:sp>
        <p:nvSpPr>
          <p:cNvPr id="4" name="Slide Number Placeholder 3"/>
          <p:cNvSpPr>
            <a:spLocks noGrp="1"/>
          </p:cNvSpPr>
          <p:nvPr>
            <p:ph type="sldNum" sz="quarter" idx="5"/>
          </p:nvPr>
        </p:nvSpPr>
        <p:spPr/>
        <p:txBody>
          <a:bodyPr/>
          <a:lstStyle/>
          <a:p>
            <a:fld id="{E7FB19E0-D8B7-4D13-808B-09612435C7A4}" type="slidenum">
              <a:rPr lang="en-US" smtClean="0"/>
              <a:t>6</a:t>
            </a:fld>
            <a:endParaRPr lang="en-US"/>
          </a:p>
        </p:txBody>
      </p:sp>
    </p:spTree>
    <p:extLst>
      <p:ext uri="{BB962C8B-B14F-4D97-AF65-F5344CB8AC3E}">
        <p14:creationId xmlns:p14="http://schemas.microsoft.com/office/powerpoint/2010/main" val="308860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participants if they are aware how people are exposed to contaminated soil and take a few responses.  How does exposure occur?</a:t>
            </a:r>
          </a:p>
        </p:txBody>
      </p:sp>
      <p:sp>
        <p:nvSpPr>
          <p:cNvPr id="4" name="Slide Number Placeholder 3"/>
          <p:cNvSpPr>
            <a:spLocks noGrp="1"/>
          </p:cNvSpPr>
          <p:nvPr>
            <p:ph type="sldNum" sz="quarter" idx="5"/>
          </p:nvPr>
        </p:nvSpPr>
        <p:spPr/>
        <p:txBody>
          <a:bodyPr/>
          <a:lstStyle/>
          <a:p>
            <a:fld id="{E7FB19E0-D8B7-4D13-808B-09612435C7A4}" type="slidenum">
              <a:rPr lang="en-US" smtClean="0"/>
              <a:t>7</a:t>
            </a:fld>
            <a:endParaRPr lang="en-US"/>
          </a:p>
        </p:txBody>
      </p:sp>
    </p:spTree>
    <p:extLst>
      <p:ext uri="{BB962C8B-B14F-4D97-AF65-F5344CB8AC3E}">
        <p14:creationId xmlns:p14="http://schemas.microsoft.com/office/powerpoint/2010/main" val="3421680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Following on the question from the previous slide. </a:t>
            </a:r>
          </a:p>
          <a:p>
            <a:r>
              <a:rPr lang="en-US" dirty="0"/>
              <a:t>The majority of human exposure to contaminated soil comes from direct ingestion of the soil itself.  Soil ingestion can occur through dust inhalation or ingestion, as well as by ingestion of soil.  Small children are considered a high risk because they are closer to the ground and because children can easily eat soil in the course of playing in an area.  </a:t>
            </a:r>
          </a:p>
          <a:p>
            <a:r>
              <a:rPr lang="en-US" dirty="0"/>
              <a:t>Crop plants can take up some heavy metals and contaminants, particularly in soils with high concentrations, but uptake by crops is not considered to be as significant a risk as ingestion of soil.  It is also critical that vegetables grown at sites with some risk of contamination are thoroughly washed, as ingestion of soil can occur via soil particles on the crops themselves. </a:t>
            </a:r>
          </a:p>
          <a:p>
            <a:endParaRPr lang="en-US" dirty="0"/>
          </a:p>
          <a:p>
            <a:r>
              <a:rPr lang="en-US" dirty="0"/>
              <a:t>Photo: Josh Beniston, USDA NRCS – A young child holding a carrot that was just harvested in a backyard garden.  The carrot still has a significant amount of soil on it. </a:t>
            </a:r>
          </a:p>
        </p:txBody>
      </p:sp>
      <p:sp>
        <p:nvSpPr>
          <p:cNvPr id="4" name="Slide Number Placeholder 3"/>
          <p:cNvSpPr>
            <a:spLocks noGrp="1"/>
          </p:cNvSpPr>
          <p:nvPr>
            <p:ph type="sldNum" sz="quarter" idx="5"/>
          </p:nvPr>
        </p:nvSpPr>
        <p:spPr/>
        <p:txBody>
          <a:bodyPr/>
          <a:lstStyle/>
          <a:p>
            <a:fld id="{E7FB19E0-D8B7-4D13-808B-09612435C7A4}" type="slidenum">
              <a:rPr lang="en-US" smtClean="0"/>
              <a:t>8</a:t>
            </a:fld>
            <a:endParaRPr lang="en-US"/>
          </a:p>
        </p:txBody>
      </p:sp>
    </p:spTree>
    <p:extLst>
      <p:ext uri="{BB962C8B-B14F-4D97-AF65-F5344CB8AC3E}">
        <p14:creationId xmlns:p14="http://schemas.microsoft.com/office/powerpoint/2010/main" val="3705862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How can we reduce the risk of exposure to contaminated or potentially contaminated soils. </a:t>
            </a:r>
          </a:p>
          <a:p>
            <a:endParaRPr lang="en-US" b="1" dirty="0"/>
          </a:p>
          <a:p>
            <a:r>
              <a:rPr lang="en-US" b="1" dirty="0"/>
              <a:t>Keeping the soil covered </a:t>
            </a:r>
            <a:r>
              <a:rPr lang="en-US" dirty="0"/>
              <a:t>is considered a very effective method.  Covering bare soil is considered a basic best management practice at these sites.  Many urban gardens will mulch pathways and bare soil with wood chips, such as in the photo.  Establishing perennial plantings can also be effective for covering and holding soil. </a:t>
            </a:r>
          </a:p>
          <a:p>
            <a:r>
              <a:rPr lang="en-US" dirty="0"/>
              <a:t>Similarly, growing in constructed raised beds with imported soil material, or materials such as potting soil and compost, allows people to garden at sites with risk without coming into direct contact with the soil at the site.  Many constructed raised beds utilize a barrier, such as landscape fabric, to separate the growing media from the soil at the site. </a:t>
            </a:r>
          </a:p>
          <a:p>
            <a:endParaRPr lang="en-US" dirty="0"/>
          </a:p>
          <a:p>
            <a:r>
              <a:rPr lang="en-US" dirty="0"/>
              <a:t>Photo: Youngstown Neighborhood Development Corporation.  A community garden in Youngstown OH uses constructed raised beds and heavy mulching of pathways and open areas to reduce direct exposure to the soil. </a:t>
            </a:r>
          </a:p>
          <a:p>
            <a:r>
              <a:rPr lang="en-US" dirty="0"/>
              <a:t>Note: the raised beds in this photo are not consistent with the NRCS interim practice standard for Raised Beds, but are a good example of the concepts described in this slide. </a:t>
            </a:r>
          </a:p>
        </p:txBody>
      </p:sp>
      <p:sp>
        <p:nvSpPr>
          <p:cNvPr id="4" name="Slide Number Placeholder 3"/>
          <p:cNvSpPr>
            <a:spLocks noGrp="1"/>
          </p:cNvSpPr>
          <p:nvPr>
            <p:ph type="sldNum" sz="quarter" idx="5"/>
          </p:nvPr>
        </p:nvSpPr>
        <p:spPr/>
        <p:txBody>
          <a:bodyPr/>
          <a:lstStyle/>
          <a:p>
            <a:fld id="{E7FB19E0-D8B7-4D13-808B-09612435C7A4}" type="slidenum">
              <a:rPr lang="en-US" smtClean="0"/>
              <a:t>9</a:t>
            </a:fld>
            <a:endParaRPr lang="en-US"/>
          </a:p>
        </p:txBody>
      </p:sp>
    </p:spTree>
    <p:extLst>
      <p:ext uri="{BB962C8B-B14F-4D97-AF65-F5344CB8AC3E}">
        <p14:creationId xmlns:p14="http://schemas.microsoft.com/office/powerpoint/2010/main" val="1760527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107512437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612699221"/>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336651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3/25/2025</a:t>
            </a:fld>
            <a:endParaRPr lang="en-US" dirty="0"/>
          </a:p>
        </p:txBody>
      </p:sp>
      <p:sp>
        <p:nvSpPr>
          <p:cNvPr id="3" name="Footer Placeholder 2"/>
          <p:cNvSpPr>
            <a:spLocks noGrp="1"/>
          </p:cNvSpPr>
          <p:nvPr>
            <p:ph type="ftr" sz="quarter" idx="11"/>
          </p:nvPr>
        </p:nvSpPr>
        <p:spPr/>
        <p:txBody>
          <a:bodyPr/>
          <a:lstStyle/>
          <a:p>
            <a:r>
              <a:rPr lang="en-US"/>
              <a:t>NRCS | SHD | Soil Biology | v2.3</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97502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5049995"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SMALL–SCALE AGRICULTURE  - OREGON, JUNE 2024</a:t>
            </a:r>
          </a:p>
        </p:txBody>
      </p:sp>
    </p:spTree>
    <p:extLst>
      <p:ext uri="{BB962C8B-B14F-4D97-AF65-F5344CB8AC3E}">
        <p14:creationId xmlns:p14="http://schemas.microsoft.com/office/powerpoint/2010/main" val="2140289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2124095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952681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994589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3320028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666316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684371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04932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635827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4 – Site Evaluation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5"/>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0"/>
            <a:ext cx="394875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923258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B1F_120601A6.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B25_B466AC0.xm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microsoft.com/office/2018/10/relationships/comments" Target="../comments/modernComment_B1C_5A7E31B1.xm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18/10/relationships/comments" Target="../comments/modernComment_B28_7CA5CFEF.xml"/><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B31_5474DB71.xml"/><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B35_450E6BFB.xml"/><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hyperlink" Target="https://www.epa.gov/risk/regional-screening-levels-rsls-generic-tables"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microsoft.com/office/2018/10/relationships/comments" Target="../comments/modernComment_B24_B72E446A.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microsoft.com/office/2018/10/relationships/comments" Target="../comments/modernComment_B3E_26963834.xm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type="title" idx="4294967295"/>
          </p:nvPr>
        </p:nvSpPr>
        <p:spPr>
          <a:xfrm>
            <a:off x="116958" y="1798288"/>
            <a:ext cx="4455041" cy="3085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MODULE 4: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Site evaluation and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soil contamination</a:t>
            </a:r>
          </a:p>
        </p:txBody>
      </p:sp>
      <p:pic>
        <p:nvPicPr>
          <p:cNvPr id="2" name="Picture 1" descr="A shovel full of soil sits on the ground in front of a cabbage plant in a garden. ">
            <a:extLst>
              <a:ext uri="{FF2B5EF4-FFF2-40B4-BE49-F238E27FC236}">
                <a16:creationId xmlns:a16="http://schemas.microsoft.com/office/drawing/2014/main" id="{80B544C5-C3FA-5726-27ED-DC1188EA542C}"/>
              </a:ext>
            </a:extLst>
          </p:cNvPr>
          <p:cNvPicPr>
            <a:picLocks noChangeAspect="1"/>
          </p:cNvPicPr>
          <p:nvPr/>
        </p:nvPicPr>
        <p:blipFill rotWithShape="1">
          <a:blip r:embed="rId3"/>
          <a:srcRect l="8066" t="4713" b="11816"/>
          <a:stretch/>
        </p:blipFill>
        <p:spPr>
          <a:xfrm>
            <a:off x="4652888" y="1245394"/>
            <a:ext cx="4491112" cy="412404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871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2E9D04-28C1-01ED-D7C3-D3DA57BDE4E5}"/>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Contamination risk and crop types</a:t>
            </a:r>
          </a:p>
        </p:txBody>
      </p:sp>
      <p:sp>
        <p:nvSpPr>
          <p:cNvPr id="3" name="Content Placeholder 2">
            <a:extLst>
              <a:ext uri="{FF2B5EF4-FFF2-40B4-BE49-F238E27FC236}">
                <a16:creationId xmlns:a16="http://schemas.microsoft.com/office/drawing/2014/main" id="{902F77B3-0402-C936-3750-E1DBF6DBB70F}"/>
              </a:ext>
            </a:extLst>
          </p:cNvPr>
          <p:cNvSpPr>
            <a:spLocks noGrp="1"/>
          </p:cNvSpPr>
          <p:nvPr>
            <p:ph sz="quarter" idx="10"/>
          </p:nvPr>
        </p:nvSpPr>
        <p:spPr>
          <a:xfrm>
            <a:off x="379075" y="1627909"/>
            <a:ext cx="5136929" cy="4506191"/>
          </a:xfrm>
        </p:spPr>
        <p:txBody>
          <a:bodyPr/>
          <a:lstStyle/>
          <a:p>
            <a:r>
              <a:rPr lang="en-US" sz="2400" dirty="0"/>
              <a:t>What types of crops are suitable on sites with soil contamination risk?</a:t>
            </a:r>
          </a:p>
          <a:p>
            <a:r>
              <a:rPr lang="en-US" sz="2400" b="1" dirty="0"/>
              <a:t>Most Suitable</a:t>
            </a:r>
          </a:p>
          <a:p>
            <a:pPr lvl="1"/>
            <a:r>
              <a:rPr lang="en-US" sz="2400" dirty="0"/>
              <a:t>Tree Fruits</a:t>
            </a:r>
          </a:p>
          <a:p>
            <a:pPr lvl="1"/>
            <a:r>
              <a:rPr lang="en-US" sz="2400" dirty="0"/>
              <a:t>Fruit and Seed producing Vegetables</a:t>
            </a:r>
          </a:p>
          <a:p>
            <a:pPr lvl="1"/>
            <a:r>
              <a:rPr lang="en-US" sz="2400" dirty="0"/>
              <a:t>Berries</a:t>
            </a:r>
          </a:p>
          <a:p>
            <a:r>
              <a:rPr lang="en-US" sz="2400" b="1" dirty="0"/>
              <a:t>Least Suitable</a:t>
            </a:r>
          </a:p>
          <a:p>
            <a:pPr lvl="1"/>
            <a:r>
              <a:rPr lang="en-US" sz="2400" dirty="0"/>
              <a:t>Leafy Green Vegetables</a:t>
            </a:r>
          </a:p>
          <a:p>
            <a:pPr lvl="1"/>
            <a:r>
              <a:rPr lang="en-US" sz="2400" dirty="0"/>
              <a:t>Root Crops</a:t>
            </a:r>
          </a:p>
        </p:txBody>
      </p:sp>
      <p:pic>
        <p:nvPicPr>
          <p:cNvPr id="5" name="Picture 4" descr="A picture containing an apple tree, outdoor, grass, plant">
            <a:extLst>
              <a:ext uri="{FF2B5EF4-FFF2-40B4-BE49-F238E27FC236}">
                <a16:creationId xmlns:a16="http://schemas.microsoft.com/office/drawing/2014/main" id="{B92EA601-CD74-6ED9-FFD4-A808051331A2}"/>
              </a:ext>
            </a:extLst>
          </p:cNvPr>
          <p:cNvPicPr>
            <a:picLocks noChangeAspect="1"/>
          </p:cNvPicPr>
          <p:nvPr/>
        </p:nvPicPr>
        <p:blipFill>
          <a:blip r:embed="rId3"/>
          <a:stretch>
            <a:fillRect/>
          </a:stretch>
        </p:blipFill>
        <p:spPr>
          <a:xfrm>
            <a:off x="5516004" y="2568807"/>
            <a:ext cx="3314052" cy="24855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1845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52C2BC-C178-0DB4-3817-2B30563856B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a:t>
            </a:r>
          </a:p>
        </p:txBody>
      </p:sp>
      <p:sp>
        <p:nvSpPr>
          <p:cNvPr id="3" name="Content Placeholder 2">
            <a:extLst>
              <a:ext uri="{FF2B5EF4-FFF2-40B4-BE49-F238E27FC236}">
                <a16:creationId xmlns:a16="http://schemas.microsoft.com/office/drawing/2014/main" id="{A8F4719E-28B5-F56E-91BF-B0CF5F41F5DE}"/>
              </a:ext>
            </a:extLst>
          </p:cNvPr>
          <p:cNvSpPr>
            <a:spLocks noGrp="1"/>
          </p:cNvSpPr>
          <p:nvPr>
            <p:ph sz="quarter" idx="10"/>
          </p:nvPr>
        </p:nvSpPr>
        <p:spPr>
          <a:xfrm>
            <a:off x="303838" y="2228850"/>
            <a:ext cx="8536325" cy="3077377"/>
          </a:xfrm>
        </p:spPr>
        <p:txBody>
          <a:bodyPr/>
          <a:lstStyle/>
          <a:p>
            <a:r>
              <a:rPr lang="en-US" sz="2400" dirty="0"/>
              <a:t>Is lead contamination present at all urban sites?</a:t>
            </a:r>
          </a:p>
        </p:txBody>
      </p:sp>
    </p:spTree>
    <p:extLst>
      <p:ext uri="{BB962C8B-B14F-4D97-AF65-F5344CB8AC3E}">
        <p14:creationId xmlns:p14="http://schemas.microsoft.com/office/powerpoint/2010/main" val="440420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DB93A6-1C22-8DC5-F177-353382227FD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Importance of Site History</a:t>
            </a:r>
          </a:p>
        </p:txBody>
      </p:sp>
      <p:sp>
        <p:nvSpPr>
          <p:cNvPr id="3" name="Content Placeholder 2">
            <a:extLst>
              <a:ext uri="{FF2B5EF4-FFF2-40B4-BE49-F238E27FC236}">
                <a16:creationId xmlns:a16="http://schemas.microsoft.com/office/drawing/2014/main" id="{65C9EE6F-809D-E352-B9C9-CFB8660AA473}"/>
              </a:ext>
            </a:extLst>
          </p:cNvPr>
          <p:cNvSpPr>
            <a:spLocks noGrp="1"/>
          </p:cNvSpPr>
          <p:nvPr>
            <p:ph sz="quarter" idx="10"/>
          </p:nvPr>
        </p:nvSpPr>
        <p:spPr/>
        <p:txBody>
          <a:bodyPr/>
          <a:lstStyle/>
          <a:p>
            <a:r>
              <a:rPr lang="en-US" sz="2400" dirty="0"/>
              <a:t>Management history of sites is a key factor in the condition of soils and presence of resource concerns. </a:t>
            </a:r>
          </a:p>
          <a:p>
            <a:r>
              <a:rPr lang="en-US" sz="2400" dirty="0"/>
              <a:t>Site history is also strongly connected with potential of soil contamination and associated risks. </a:t>
            </a:r>
          </a:p>
        </p:txBody>
      </p:sp>
      <p:pic>
        <p:nvPicPr>
          <p:cNvPr id="5" name="Picture Placeholder 4" descr="Concrete stairs leading to an empty residential lot surrounded by trees. ">
            <a:extLst>
              <a:ext uri="{FF2B5EF4-FFF2-40B4-BE49-F238E27FC236}">
                <a16:creationId xmlns:a16="http://schemas.microsoft.com/office/drawing/2014/main" id="{90F35CEF-A54A-9AFA-E2AA-29D603B2C3B3}"/>
              </a:ext>
            </a:extLst>
          </p:cNvPr>
          <p:cNvPicPr>
            <a:picLocks noGrp="1" noChangeAspect="1"/>
          </p:cNvPicPr>
          <p:nvPr>
            <p:ph type="pic" sz="quarter" idx="12"/>
          </p:nvPr>
        </p:nvPicPr>
        <p:blipFill rotWithShape="1">
          <a:blip r:embed="rId4"/>
          <a:srcRect l="22949" t="1565" r="43787" b="-1565"/>
          <a:stretch/>
        </p:blipFill>
        <p:spPr>
          <a:xfrm>
            <a:off x="7182091" y="925034"/>
            <a:ext cx="1733309" cy="5209066"/>
          </a:xfrm>
          <a:prstGeom prst="rect">
            <a:avLst/>
          </a:prstGeom>
        </p:spPr>
      </p:pic>
    </p:spTree>
    <p:extLst>
      <p:ext uri="{BB962C8B-B14F-4D97-AF65-F5344CB8AC3E}">
        <p14:creationId xmlns:p14="http://schemas.microsoft.com/office/powerpoint/2010/main" val="302383526"/>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D2E433-2155-36A1-4D3F-687FC028531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Urban Soil Health Evaluation Process</a:t>
            </a:r>
          </a:p>
        </p:txBody>
      </p:sp>
      <p:sp>
        <p:nvSpPr>
          <p:cNvPr id="3" name="Content Placeholder 2">
            <a:extLst>
              <a:ext uri="{FF2B5EF4-FFF2-40B4-BE49-F238E27FC236}">
                <a16:creationId xmlns:a16="http://schemas.microsoft.com/office/drawing/2014/main" id="{47B2F24F-F044-2AF4-D13C-49E3998446E7}"/>
              </a:ext>
            </a:extLst>
          </p:cNvPr>
          <p:cNvSpPr>
            <a:spLocks noGrp="1"/>
          </p:cNvSpPr>
          <p:nvPr>
            <p:ph sz="quarter" idx="10"/>
          </p:nvPr>
        </p:nvSpPr>
        <p:spPr/>
        <p:txBody>
          <a:bodyPr/>
          <a:lstStyle/>
          <a:p>
            <a:r>
              <a:rPr lang="en-US" sz="2400" dirty="0"/>
              <a:t>Review background information on site conditions and history</a:t>
            </a:r>
          </a:p>
          <a:p>
            <a:r>
              <a:rPr lang="en-US" sz="2400" dirty="0"/>
              <a:t>Field assessment of site and soil conditions</a:t>
            </a:r>
          </a:p>
          <a:p>
            <a:r>
              <a:rPr lang="en-US" sz="2400" dirty="0"/>
              <a:t>Pre-screening of soil (when available)</a:t>
            </a:r>
          </a:p>
          <a:p>
            <a:r>
              <a:rPr lang="en-US" sz="2400" dirty="0"/>
              <a:t>Soil lab analysis</a:t>
            </a:r>
          </a:p>
          <a:p>
            <a:r>
              <a:rPr lang="en-US" sz="2400" dirty="0"/>
              <a:t>Data interpretation and management planning.</a:t>
            </a:r>
          </a:p>
          <a:p>
            <a:pPr marL="0" indent="0">
              <a:buNone/>
            </a:pPr>
            <a:endParaRPr lang="en-US" dirty="0"/>
          </a:p>
        </p:txBody>
      </p:sp>
    </p:spTree>
    <p:extLst>
      <p:ext uri="{BB962C8B-B14F-4D97-AF65-F5344CB8AC3E}">
        <p14:creationId xmlns:p14="http://schemas.microsoft.com/office/powerpoint/2010/main" val="66383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descr="A screenshot of a soil map from the Web Soil Survey. ">
            <a:extLst>
              <a:ext uri="{FF2B5EF4-FFF2-40B4-BE49-F238E27FC236}">
                <a16:creationId xmlns:a16="http://schemas.microsoft.com/office/drawing/2014/main" id="{BABE7804-B5B0-BF51-FF6E-AD767DFF182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Online information sources</a:t>
            </a:r>
          </a:p>
        </p:txBody>
      </p:sp>
      <p:sp>
        <p:nvSpPr>
          <p:cNvPr id="3" name="Content Placeholder 2">
            <a:extLst>
              <a:ext uri="{FF2B5EF4-FFF2-40B4-BE49-F238E27FC236}">
                <a16:creationId xmlns:a16="http://schemas.microsoft.com/office/drawing/2014/main" id="{857359E4-0C10-5F0A-C8CB-FCDC6567D4AD}"/>
              </a:ext>
            </a:extLst>
          </p:cNvPr>
          <p:cNvSpPr>
            <a:spLocks noGrp="1"/>
          </p:cNvSpPr>
          <p:nvPr>
            <p:ph sz="quarter" idx="10"/>
          </p:nvPr>
        </p:nvSpPr>
        <p:spPr>
          <a:xfrm>
            <a:off x="379075" y="1737940"/>
            <a:ext cx="4054702" cy="4163130"/>
          </a:xfrm>
        </p:spPr>
        <p:txBody>
          <a:bodyPr>
            <a:normAutofit lnSpcReduction="10000"/>
          </a:bodyPr>
          <a:lstStyle/>
          <a:p>
            <a:r>
              <a:rPr lang="en-US" sz="2400" dirty="0"/>
              <a:t>Web Soil Survey and </a:t>
            </a:r>
            <a:r>
              <a:rPr lang="en-US" sz="2400" dirty="0" err="1"/>
              <a:t>SoilWeb</a:t>
            </a:r>
            <a:endParaRPr lang="en-US" sz="2400" dirty="0"/>
          </a:p>
          <a:p>
            <a:r>
              <a:rPr lang="en-US" sz="2400" dirty="0"/>
              <a:t>Google Earth historical imagery</a:t>
            </a:r>
          </a:p>
          <a:p>
            <a:r>
              <a:rPr lang="en-US" sz="2400" dirty="0"/>
              <a:t>Google search for address</a:t>
            </a:r>
          </a:p>
          <a:p>
            <a:r>
              <a:rPr lang="en-US" sz="2400" dirty="0"/>
              <a:t>EPA searchable database of known brownfield locations</a:t>
            </a:r>
          </a:p>
          <a:p>
            <a:r>
              <a:rPr lang="en-US" sz="2400" dirty="0"/>
              <a:t>Discussions with land managers/owners and community members</a:t>
            </a:r>
          </a:p>
          <a:p>
            <a:endParaRPr lang="en-US" dirty="0"/>
          </a:p>
        </p:txBody>
      </p:sp>
      <p:pic>
        <p:nvPicPr>
          <p:cNvPr id="4" name="Picture 3" descr="A soil map on the web soil survey application. ">
            <a:extLst>
              <a:ext uri="{FF2B5EF4-FFF2-40B4-BE49-F238E27FC236}">
                <a16:creationId xmlns:a16="http://schemas.microsoft.com/office/drawing/2014/main" id="{16ECA618-5E6B-CAAB-D7FC-DDF02AAB4536}"/>
              </a:ext>
            </a:extLst>
          </p:cNvPr>
          <p:cNvPicPr>
            <a:picLocks noChangeAspect="1"/>
          </p:cNvPicPr>
          <p:nvPr/>
        </p:nvPicPr>
        <p:blipFill>
          <a:blip r:embed="rId3"/>
          <a:stretch>
            <a:fillRect/>
          </a:stretch>
        </p:blipFill>
        <p:spPr>
          <a:xfrm>
            <a:off x="4280330" y="2216405"/>
            <a:ext cx="4806939" cy="3206200"/>
          </a:xfrm>
          <a:prstGeom prst="rect">
            <a:avLst/>
          </a:prstGeom>
        </p:spPr>
      </p:pic>
    </p:spTree>
    <p:extLst>
      <p:ext uri="{BB962C8B-B14F-4D97-AF65-F5344CB8AC3E}">
        <p14:creationId xmlns:p14="http://schemas.microsoft.com/office/powerpoint/2010/main" val="201504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A7CA84-46BF-D310-3B25-415C06057D98}"/>
              </a:ext>
            </a:extLst>
          </p:cNvPr>
          <p:cNvSpPr>
            <a:spLocks noGrp="1"/>
          </p:cNvSpPr>
          <p:nvPr>
            <p:ph type="title" idx="4294967295"/>
          </p:nvPr>
        </p:nvSpPr>
        <p:spPr>
          <a:xfrm>
            <a:off x="188091" y="735154"/>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Site Histories with Higher Risk</a:t>
            </a:r>
          </a:p>
        </p:txBody>
      </p:sp>
      <p:graphicFrame>
        <p:nvGraphicFramePr>
          <p:cNvPr id="9" name="Content Placeholder 8">
            <a:extLst>
              <a:ext uri="{FF2B5EF4-FFF2-40B4-BE49-F238E27FC236}">
                <a16:creationId xmlns:a16="http://schemas.microsoft.com/office/drawing/2014/main" id="{E85054A6-63DD-2683-2CD7-803C04B4D56E}"/>
              </a:ext>
            </a:extLst>
          </p:cNvPr>
          <p:cNvGraphicFramePr>
            <a:graphicFrameLocks noGrp="1"/>
          </p:cNvGraphicFramePr>
          <p:nvPr>
            <p:ph sz="quarter" idx="10"/>
            <p:extLst>
              <p:ext uri="{D42A27DB-BD31-4B8C-83A1-F6EECF244321}">
                <p14:modId xmlns:p14="http://schemas.microsoft.com/office/powerpoint/2010/main" val="282065001"/>
              </p:ext>
            </p:extLst>
          </p:nvPr>
        </p:nvGraphicFramePr>
        <p:xfrm>
          <a:off x="141892" y="1605516"/>
          <a:ext cx="8860216" cy="4805486"/>
        </p:xfrm>
        <a:graphic>
          <a:graphicData uri="http://schemas.openxmlformats.org/drawingml/2006/table">
            <a:tbl>
              <a:tblPr firstRow="1" firstCol="1" bandRow="1">
                <a:tableStyleId>{21E4AEA4-8DFA-4A89-87EB-49C32662AFE0}</a:tableStyleId>
              </a:tblPr>
              <a:tblGrid>
                <a:gridCol w="1574211">
                  <a:extLst>
                    <a:ext uri="{9D8B030D-6E8A-4147-A177-3AD203B41FA5}">
                      <a16:colId xmlns:a16="http://schemas.microsoft.com/office/drawing/2014/main" val="3057998379"/>
                    </a:ext>
                  </a:extLst>
                </a:gridCol>
                <a:gridCol w="915220">
                  <a:extLst>
                    <a:ext uri="{9D8B030D-6E8A-4147-A177-3AD203B41FA5}">
                      <a16:colId xmlns:a16="http://schemas.microsoft.com/office/drawing/2014/main" val="3678759243"/>
                    </a:ext>
                  </a:extLst>
                </a:gridCol>
                <a:gridCol w="1344228">
                  <a:extLst>
                    <a:ext uri="{9D8B030D-6E8A-4147-A177-3AD203B41FA5}">
                      <a16:colId xmlns:a16="http://schemas.microsoft.com/office/drawing/2014/main" val="1546877844"/>
                    </a:ext>
                  </a:extLst>
                </a:gridCol>
                <a:gridCol w="1329928">
                  <a:extLst>
                    <a:ext uri="{9D8B030D-6E8A-4147-A177-3AD203B41FA5}">
                      <a16:colId xmlns:a16="http://schemas.microsoft.com/office/drawing/2014/main" val="2217920539"/>
                    </a:ext>
                  </a:extLst>
                </a:gridCol>
                <a:gridCol w="1186925">
                  <a:extLst>
                    <a:ext uri="{9D8B030D-6E8A-4147-A177-3AD203B41FA5}">
                      <a16:colId xmlns:a16="http://schemas.microsoft.com/office/drawing/2014/main" val="1128154878"/>
                    </a:ext>
                  </a:extLst>
                </a:gridCol>
                <a:gridCol w="950971">
                  <a:extLst>
                    <a:ext uri="{9D8B030D-6E8A-4147-A177-3AD203B41FA5}">
                      <a16:colId xmlns:a16="http://schemas.microsoft.com/office/drawing/2014/main" val="824506037"/>
                    </a:ext>
                  </a:extLst>
                </a:gridCol>
                <a:gridCol w="1558733">
                  <a:extLst>
                    <a:ext uri="{9D8B030D-6E8A-4147-A177-3AD203B41FA5}">
                      <a16:colId xmlns:a16="http://schemas.microsoft.com/office/drawing/2014/main" val="3040690068"/>
                    </a:ext>
                  </a:extLst>
                </a:gridCol>
              </a:tblGrid>
              <a:tr h="873725">
                <a:tc>
                  <a:txBody>
                    <a:bodyPr/>
                    <a:lstStyle/>
                    <a:p>
                      <a:pPr marL="0" marR="0">
                        <a:spcBef>
                          <a:spcPts val="0"/>
                        </a:spcBef>
                        <a:spcAft>
                          <a:spcPts val="0"/>
                        </a:spcAft>
                      </a:pPr>
                      <a:r>
                        <a:rPr lang="en-US" sz="1400" dirty="0">
                          <a:effectLst/>
                          <a:latin typeface="Montserrat" pitchFamily="2" charset="0"/>
                        </a:rPr>
                        <a:t>Type of Site</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spcBef>
                          <a:spcPts val="0"/>
                        </a:spcBef>
                        <a:spcAft>
                          <a:spcPts val="0"/>
                        </a:spcAft>
                      </a:pPr>
                      <a:r>
                        <a:rPr lang="en-US" sz="1400" dirty="0">
                          <a:effectLst/>
                          <a:latin typeface="Montserrat" pitchFamily="2" charset="0"/>
                        </a:rPr>
                        <a:t>Lead (Pb) </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spcBef>
                          <a:spcPts val="0"/>
                        </a:spcBef>
                        <a:spcAft>
                          <a:spcPts val="0"/>
                        </a:spcAft>
                      </a:pPr>
                      <a:r>
                        <a:rPr lang="en-US" sz="1400" dirty="0">
                          <a:effectLst/>
                          <a:latin typeface="Montserrat" pitchFamily="2" charset="0"/>
                        </a:rPr>
                        <a:t>Other Inorganic Contaminants</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spcBef>
                          <a:spcPts val="0"/>
                        </a:spcBef>
                        <a:spcAft>
                          <a:spcPts val="0"/>
                        </a:spcAft>
                      </a:pPr>
                      <a:r>
                        <a:rPr lang="en-US" sz="1400">
                          <a:effectLst/>
                          <a:latin typeface="Montserrat" pitchFamily="2" charset="0"/>
                        </a:rPr>
                        <a:t>Organic Contaminants</a:t>
                      </a:r>
                      <a:endParaRPr lang="en-US" sz="140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spcBef>
                          <a:spcPts val="0"/>
                        </a:spcBef>
                        <a:spcAft>
                          <a:spcPts val="0"/>
                        </a:spcAft>
                      </a:pPr>
                      <a:r>
                        <a:rPr lang="en-US" sz="1400" dirty="0">
                          <a:effectLst/>
                          <a:latin typeface="Montserrat" pitchFamily="2" charset="0"/>
                        </a:rPr>
                        <a:t>Compaction</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spcBef>
                          <a:spcPts val="0"/>
                        </a:spcBef>
                        <a:spcAft>
                          <a:spcPts val="0"/>
                        </a:spcAft>
                      </a:pPr>
                      <a:r>
                        <a:rPr lang="en-US" sz="1400" dirty="0">
                          <a:effectLst/>
                          <a:latin typeface="Montserrat" pitchFamily="2" charset="0"/>
                        </a:rPr>
                        <a:t>Topsoil Removed</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spcBef>
                          <a:spcPts val="0"/>
                        </a:spcBef>
                        <a:spcAft>
                          <a:spcPts val="0"/>
                        </a:spcAft>
                      </a:pPr>
                      <a:r>
                        <a:rPr lang="en-US" sz="1400" dirty="0">
                          <a:effectLst/>
                          <a:latin typeface="Montserrat" pitchFamily="2" charset="0"/>
                        </a:rPr>
                        <a:t>Large quantities of debris</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551293181"/>
                  </a:ext>
                </a:extLst>
              </a:tr>
              <a:tr h="655294">
                <a:tc>
                  <a:txBody>
                    <a:bodyPr/>
                    <a:lstStyle/>
                    <a:p>
                      <a:pPr marL="0" marR="0">
                        <a:spcBef>
                          <a:spcPts val="0"/>
                        </a:spcBef>
                        <a:spcAft>
                          <a:spcPts val="0"/>
                        </a:spcAft>
                      </a:pPr>
                      <a:r>
                        <a:rPr lang="en-US" sz="1400">
                          <a:effectLst/>
                          <a:latin typeface="Montserrat" pitchFamily="2" charset="0"/>
                        </a:rPr>
                        <a:t>Near coal-fired power plant</a:t>
                      </a:r>
                      <a:endParaRPr lang="en-US" sz="140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 </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 </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790657388"/>
                  </a:ext>
                </a:extLst>
              </a:tr>
              <a:tr h="1092156">
                <a:tc>
                  <a:txBody>
                    <a:bodyPr/>
                    <a:lstStyle/>
                    <a:p>
                      <a:pPr marL="0" marR="0">
                        <a:spcBef>
                          <a:spcPts val="0"/>
                        </a:spcBef>
                        <a:spcAft>
                          <a:spcPts val="0"/>
                        </a:spcAft>
                      </a:pPr>
                      <a:r>
                        <a:rPr lang="en-US" sz="1400" dirty="0">
                          <a:effectLst/>
                          <a:latin typeface="Montserrat" pitchFamily="2" charset="0"/>
                        </a:rPr>
                        <a:t>Highway corridor or Heavily trafficked road</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95856271"/>
                  </a:ext>
                </a:extLst>
              </a:tr>
              <a:tr h="873725">
                <a:tc>
                  <a:txBody>
                    <a:bodyPr/>
                    <a:lstStyle/>
                    <a:p>
                      <a:pPr marL="0" marR="0">
                        <a:spcBef>
                          <a:spcPts val="0"/>
                        </a:spcBef>
                        <a:spcAft>
                          <a:spcPts val="0"/>
                        </a:spcAft>
                      </a:pPr>
                      <a:r>
                        <a:rPr lang="en-US" sz="1400" dirty="0">
                          <a:effectLst/>
                          <a:latin typeface="Montserrat" pitchFamily="2" charset="0"/>
                        </a:rPr>
                        <a:t>House / building demolition site</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860300427"/>
                  </a:ext>
                </a:extLst>
              </a:tr>
              <a:tr h="218431">
                <a:tc>
                  <a:txBody>
                    <a:bodyPr/>
                    <a:lstStyle/>
                    <a:p>
                      <a:pPr marL="0" marR="0">
                        <a:spcBef>
                          <a:spcPts val="0"/>
                        </a:spcBef>
                        <a:spcAft>
                          <a:spcPts val="0"/>
                        </a:spcAft>
                      </a:pPr>
                      <a:r>
                        <a:rPr lang="en-US" sz="1400">
                          <a:effectLst/>
                          <a:latin typeface="Montserrat" pitchFamily="2" charset="0"/>
                        </a:rPr>
                        <a:t>Industrial site</a:t>
                      </a:r>
                      <a:endParaRPr lang="en-US" sz="140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777070402"/>
                  </a:ext>
                </a:extLst>
              </a:tr>
              <a:tr h="218431">
                <a:tc>
                  <a:txBody>
                    <a:bodyPr/>
                    <a:lstStyle/>
                    <a:p>
                      <a:pPr marL="0" marR="0">
                        <a:spcBef>
                          <a:spcPts val="0"/>
                        </a:spcBef>
                        <a:spcAft>
                          <a:spcPts val="0"/>
                        </a:spcAft>
                      </a:pPr>
                      <a:r>
                        <a:rPr lang="en-US" sz="1400">
                          <a:effectLst/>
                          <a:latin typeface="Montserrat" pitchFamily="2" charset="0"/>
                        </a:rPr>
                        <a:t>Parking lot</a:t>
                      </a:r>
                      <a:endParaRPr lang="en-US" sz="140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X</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025589704"/>
                  </a:ext>
                </a:extLst>
              </a:tr>
              <a:tr h="218431">
                <a:tc>
                  <a:txBody>
                    <a:bodyPr/>
                    <a:lstStyle/>
                    <a:p>
                      <a:pPr marL="0" marR="0">
                        <a:spcBef>
                          <a:spcPts val="0"/>
                        </a:spcBef>
                        <a:spcAft>
                          <a:spcPts val="0"/>
                        </a:spcAft>
                      </a:pPr>
                      <a:r>
                        <a:rPr lang="en-US" sz="1400">
                          <a:effectLst/>
                          <a:latin typeface="Montserrat" pitchFamily="2" charset="0"/>
                        </a:rPr>
                        <a:t>Farmland</a:t>
                      </a:r>
                      <a:endParaRPr lang="en-US" sz="140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766539536"/>
                  </a:ext>
                </a:extLst>
              </a:tr>
              <a:tr h="218431">
                <a:tc>
                  <a:txBody>
                    <a:bodyPr/>
                    <a:lstStyle/>
                    <a:p>
                      <a:pPr marL="0" marR="0">
                        <a:spcBef>
                          <a:spcPts val="0"/>
                        </a:spcBef>
                        <a:spcAft>
                          <a:spcPts val="0"/>
                        </a:spcAft>
                      </a:pPr>
                      <a:r>
                        <a:rPr lang="en-US" sz="1400">
                          <a:effectLst/>
                          <a:latin typeface="Montserrat" pitchFamily="2" charset="0"/>
                        </a:rPr>
                        <a:t>Storage lot</a:t>
                      </a:r>
                      <a:endParaRPr lang="en-US" sz="140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X</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X</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07170197"/>
                  </a:ext>
                </a:extLst>
              </a:tr>
              <a:tr h="436862">
                <a:tc>
                  <a:txBody>
                    <a:bodyPr/>
                    <a:lstStyle/>
                    <a:p>
                      <a:pPr marL="0" marR="0">
                        <a:spcBef>
                          <a:spcPts val="0"/>
                        </a:spcBef>
                        <a:spcAft>
                          <a:spcPts val="0"/>
                        </a:spcAft>
                      </a:pPr>
                      <a:r>
                        <a:rPr lang="en-US" sz="1400" dirty="0">
                          <a:effectLst/>
                          <a:latin typeface="Montserrat" pitchFamily="2" charset="0"/>
                        </a:rPr>
                        <a:t>Vacant urban lot</a:t>
                      </a:r>
                      <a:endParaRPr lang="en-US" sz="1400"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 X</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 X</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 </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a:effectLst/>
                          <a:latin typeface="Montserrat" pitchFamily="2" charset="0"/>
                        </a:rPr>
                        <a:t> </a:t>
                      </a:r>
                      <a:endParaRPr lang="en-US" sz="1200" b="1">
                        <a:effectLst/>
                        <a:latin typeface="Montserrat" pitchFamily="2"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spcBef>
                          <a:spcPts val="0"/>
                        </a:spcBef>
                        <a:spcAft>
                          <a:spcPts val="0"/>
                        </a:spcAft>
                      </a:pPr>
                      <a:r>
                        <a:rPr lang="en-US" sz="1200" b="1" dirty="0">
                          <a:effectLst/>
                          <a:latin typeface="Montserrat" pitchFamily="2" charset="0"/>
                        </a:rPr>
                        <a:t>X</a:t>
                      </a:r>
                      <a:endParaRPr lang="en-US" sz="1200" b="1" dirty="0">
                        <a:effectLst/>
                        <a:latin typeface="Montserrat" pitchFamily="2"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634104368"/>
                  </a:ext>
                </a:extLst>
              </a:tr>
            </a:tbl>
          </a:graphicData>
        </a:graphic>
      </p:graphicFrame>
    </p:spTree>
    <p:extLst>
      <p:ext uri="{BB962C8B-B14F-4D97-AF65-F5344CB8AC3E}">
        <p14:creationId xmlns:p14="http://schemas.microsoft.com/office/powerpoint/2010/main" val="1942568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D7F797-4E56-DDBF-12E6-F68A102653E9}"/>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Key Questions on Site History</a:t>
            </a:r>
          </a:p>
        </p:txBody>
      </p:sp>
      <p:sp>
        <p:nvSpPr>
          <p:cNvPr id="3" name="Content Placeholder 2">
            <a:extLst>
              <a:ext uri="{FF2B5EF4-FFF2-40B4-BE49-F238E27FC236}">
                <a16:creationId xmlns:a16="http://schemas.microsoft.com/office/drawing/2014/main" id="{0A7BA81B-ACC4-5F96-F9DE-6B50096FBD09}"/>
              </a:ext>
            </a:extLst>
          </p:cNvPr>
          <p:cNvSpPr>
            <a:spLocks noGrp="1"/>
          </p:cNvSpPr>
          <p:nvPr>
            <p:ph sz="quarter" idx="10"/>
          </p:nvPr>
        </p:nvSpPr>
        <p:spPr>
          <a:xfrm>
            <a:off x="147582" y="2078182"/>
            <a:ext cx="6957306" cy="4322618"/>
          </a:xfrm>
        </p:spPr>
        <p:txBody>
          <a:bodyPr>
            <a:normAutofit lnSpcReduction="10000"/>
          </a:bodyPr>
          <a:lstStyle/>
          <a:p>
            <a:r>
              <a:rPr lang="en-US" sz="2400" dirty="0"/>
              <a:t>Does the site have a history of industrial land uses?</a:t>
            </a:r>
          </a:p>
          <a:p>
            <a:r>
              <a:rPr lang="en-US" sz="2400" dirty="0"/>
              <a:t>Are there buildings or houses built prior to 1980 on, or adjacent to, the site that may contain lead-based paint?</a:t>
            </a:r>
          </a:p>
          <a:p>
            <a:r>
              <a:rPr lang="en-US" sz="2400" dirty="0"/>
              <a:t>Was there a building on the site previously that was demolished?</a:t>
            </a:r>
          </a:p>
          <a:p>
            <a:r>
              <a:rPr lang="en-US" sz="2400" dirty="0"/>
              <a:t>Is the site directly adjacent to a road where salts or other chemicals are applied? Or is it directly adjacent to a road that has been in place prior to 1980, when leaded gasoline was used?</a:t>
            </a:r>
          </a:p>
          <a:p>
            <a:endParaRPr lang="en-US" dirty="0"/>
          </a:p>
        </p:txBody>
      </p:sp>
      <p:pic>
        <p:nvPicPr>
          <p:cNvPr id="5" name="Picture Placeholder 4" descr="A concrete stairway leading to an empty residential lot, surrounded by trees. ">
            <a:extLst>
              <a:ext uri="{FF2B5EF4-FFF2-40B4-BE49-F238E27FC236}">
                <a16:creationId xmlns:a16="http://schemas.microsoft.com/office/drawing/2014/main" id="{56D8918E-6BF3-69FB-FCAC-564F9171FB05}"/>
              </a:ext>
            </a:extLst>
          </p:cNvPr>
          <p:cNvPicPr>
            <a:picLocks noGrp="1" noChangeAspect="1"/>
          </p:cNvPicPr>
          <p:nvPr>
            <p:ph type="pic" sz="quarter" idx="12"/>
          </p:nvPr>
        </p:nvPicPr>
        <p:blipFill>
          <a:blip r:embed="rId4"/>
          <a:srcRect l="12494" r="12494"/>
          <a:stretch>
            <a:fillRect/>
          </a:stretch>
        </p:blipFill>
        <p:spPr>
          <a:prstGeom prst="rect">
            <a:avLst/>
          </a:prstGeom>
        </p:spPr>
      </p:pic>
    </p:spTree>
    <p:extLst>
      <p:ext uri="{BB962C8B-B14F-4D97-AF65-F5344CB8AC3E}">
        <p14:creationId xmlns:p14="http://schemas.microsoft.com/office/powerpoint/2010/main" val="18916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E8D2B4-B5B5-6033-74C5-950000FE1318}"/>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Key Questions on Site History</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38F0CF8E-5C7C-DB70-60CE-743F46F37D2F}"/>
              </a:ext>
            </a:extLst>
          </p:cNvPr>
          <p:cNvSpPr>
            <a:spLocks noGrp="1"/>
          </p:cNvSpPr>
          <p:nvPr>
            <p:ph sz="quarter" idx="10"/>
          </p:nvPr>
        </p:nvSpPr>
        <p:spPr>
          <a:xfrm>
            <a:off x="379075" y="1729865"/>
            <a:ext cx="6318326" cy="4500814"/>
          </a:xfrm>
        </p:spPr>
        <p:txBody>
          <a:bodyPr>
            <a:normAutofit lnSpcReduction="10000"/>
          </a:bodyPr>
          <a:lstStyle/>
          <a:p>
            <a:r>
              <a:rPr lang="en-US" sz="2400" dirty="0"/>
              <a:t>Is there a facility nearby that could produce a negative impact to the site such as </a:t>
            </a:r>
            <a:r>
              <a:rPr lang="en-US" sz="2400" i="1" dirty="0"/>
              <a:t>laundromat, garage or other industrial operations</a:t>
            </a:r>
            <a:r>
              <a:rPr lang="en-US" sz="2400" dirty="0"/>
              <a:t>? What is the proximity of the site to these locations?</a:t>
            </a:r>
          </a:p>
          <a:p>
            <a:r>
              <a:rPr lang="en-US" sz="2400" dirty="0"/>
              <a:t>Based on the proximity of the site to industrial facilities, as well as the direction of prevalent winds, does there appear to be potential for the airborne deposition of contaminants?</a:t>
            </a:r>
          </a:p>
          <a:p>
            <a:r>
              <a:rPr lang="en-US" sz="2400" dirty="0"/>
              <a:t>If response to any of these is YES, then additional level of review and screening.</a:t>
            </a:r>
          </a:p>
          <a:p>
            <a:endParaRPr lang="en-US" dirty="0"/>
          </a:p>
        </p:txBody>
      </p:sp>
      <p:pic>
        <p:nvPicPr>
          <p:cNvPr id="5" name="Picture Placeholder 4" descr="A concrete stairway leading to an empty residential lot, surrounded by trees. ">
            <a:extLst>
              <a:ext uri="{FF2B5EF4-FFF2-40B4-BE49-F238E27FC236}">
                <a16:creationId xmlns:a16="http://schemas.microsoft.com/office/drawing/2014/main" id="{B6A84158-7969-DD45-2108-6FB49C91A023}"/>
              </a:ext>
            </a:extLst>
          </p:cNvPr>
          <p:cNvPicPr>
            <a:picLocks noGrp="1" noChangeAspect="1"/>
          </p:cNvPicPr>
          <p:nvPr>
            <p:ph type="pic" sz="quarter" idx="12"/>
          </p:nvPr>
        </p:nvPicPr>
        <p:blipFill>
          <a:blip r:embed="rId3"/>
          <a:srcRect l="12494" r="12494"/>
          <a:stretch>
            <a:fillRect/>
          </a:stretch>
        </p:blipFill>
        <p:spPr>
          <a:prstGeom prst="rect">
            <a:avLst/>
          </a:prstGeom>
        </p:spPr>
      </p:pic>
    </p:spTree>
    <p:extLst>
      <p:ext uri="{BB962C8B-B14F-4D97-AF65-F5344CB8AC3E}">
        <p14:creationId xmlns:p14="http://schemas.microsoft.com/office/powerpoint/2010/main" val="76649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7D790A-A121-03A1-6165-87BCCBB204C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Field Observations: Hazardous Materials</a:t>
            </a:r>
          </a:p>
        </p:txBody>
      </p:sp>
      <p:sp>
        <p:nvSpPr>
          <p:cNvPr id="3" name="Content Placeholder 2">
            <a:extLst>
              <a:ext uri="{FF2B5EF4-FFF2-40B4-BE49-F238E27FC236}">
                <a16:creationId xmlns:a16="http://schemas.microsoft.com/office/drawing/2014/main" id="{25FB4A87-1D8B-93B4-54C7-465B1398133E}"/>
              </a:ext>
            </a:extLst>
          </p:cNvPr>
          <p:cNvSpPr>
            <a:spLocks noGrp="1"/>
          </p:cNvSpPr>
          <p:nvPr>
            <p:ph sz="quarter" idx="10"/>
          </p:nvPr>
        </p:nvSpPr>
        <p:spPr>
          <a:xfrm>
            <a:off x="379076" y="1833633"/>
            <a:ext cx="5959941" cy="3379643"/>
          </a:xfrm>
        </p:spPr>
        <p:txBody>
          <a:bodyPr>
            <a:noAutofit/>
          </a:bodyPr>
          <a:lstStyle/>
          <a:p>
            <a:r>
              <a:rPr lang="en-US" sz="2400" b="1" dirty="0"/>
              <a:t>Hazardous Materials Field Inspection Checklist</a:t>
            </a:r>
          </a:p>
          <a:p>
            <a:r>
              <a:rPr lang="en-US" sz="2400" b="1" i="0" baseline="0" dirty="0"/>
              <a:t>Hazardous Materials Landowner Interview </a:t>
            </a:r>
            <a:endParaRPr lang="en-US" sz="2400" b="1" dirty="0"/>
          </a:p>
          <a:p>
            <a:r>
              <a:rPr lang="en-US" sz="2400" dirty="0"/>
              <a:t>NRCS documents developed for inventory and assessment of sites for conservation easements. </a:t>
            </a:r>
          </a:p>
          <a:p>
            <a:r>
              <a:rPr lang="en-US" sz="2400" dirty="0"/>
              <a:t>Provide tool for documentation presence and risk from hazardous materials during site visits. </a:t>
            </a:r>
          </a:p>
        </p:txBody>
      </p:sp>
    </p:spTree>
    <p:extLst>
      <p:ext uri="{BB962C8B-B14F-4D97-AF65-F5344CB8AC3E}">
        <p14:creationId xmlns:p14="http://schemas.microsoft.com/office/powerpoint/2010/main" val="245922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E02B87-B00A-754D-90C8-566C310F609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Field Observation of Soil Properties</a:t>
            </a:r>
          </a:p>
        </p:txBody>
      </p:sp>
      <p:sp>
        <p:nvSpPr>
          <p:cNvPr id="3" name="Content Placeholder 2">
            <a:extLst>
              <a:ext uri="{FF2B5EF4-FFF2-40B4-BE49-F238E27FC236}">
                <a16:creationId xmlns:a16="http://schemas.microsoft.com/office/drawing/2014/main" id="{9122245C-B830-E498-DFFF-C4B251F8B887}"/>
              </a:ext>
            </a:extLst>
          </p:cNvPr>
          <p:cNvSpPr>
            <a:spLocks noGrp="1"/>
          </p:cNvSpPr>
          <p:nvPr>
            <p:ph sz="quarter" idx="10"/>
          </p:nvPr>
        </p:nvSpPr>
        <p:spPr>
          <a:xfrm>
            <a:off x="379075" y="1946137"/>
            <a:ext cx="5354213" cy="4475928"/>
          </a:xfrm>
        </p:spPr>
        <p:txBody>
          <a:bodyPr>
            <a:normAutofit/>
          </a:bodyPr>
          <a:lstStyle/>
          <a:p>
            <a:r>
              <a:rPr lang="en-US" sz="2400" dirty="0"/>
              <a:t>Field observation on site history. </a:t>
            </a:r>
          </a:p>
          <a:p>
            <a:r>
              <a:rPr lang="en-US" sz="2400" dirty="0"/>
              <a:t>Observe key soil properties</a:t>
            </a:r>
          </a:p>
          <a:p>
            <a:pPr lvl="1"/>
            <a:r>
              <a:rPr lang="en-US" sz="2000" dirty="0"/>
              <a:t>Raised beds? Soilless media?</a:t>
            </a:r>
          </a:p>
          <a:p>
            <a:pPr lvl="1"/>
            <a:r>
              <a:rPr lang="en-US" sz="2000" dirty="0"/>
              <a:t>Is topsoil present or removed?</a:t>
            </a:r>
          </a:p>
          <a:p>
            <a:pPr lvl="1"/>
            <a:r>
              <a:rPr lang="en-US" sz="2000" dirty="0"/>
              <a:t>Large quantities of coarse fragments?</a:t>
            </a:r>
          </a:p>
          <a:p>
            <a:pPr lvl="1"/>
            <a:r>
              <a:rPr lang="en-US" sz="2000" dirty="0"/>
              <a:t>Flooding, seasonal water, or erosion?</a:t>
            </a:r>
          </a:p>
          <a:p>
            <a:pPr lvl="1"/>
            <a:r>
              <a:rPr lang="en-US" sz="2000" dirty="0"/>
              <a:t>Surface texture class?</a:t>
            </a:r>
          </a:p>
          <a:p>
            <a:pPr lvl="1"/>
            <a:r>
              <a:rPr lang="en-US" sz="2000" dirty="0"/>
              <a:t>More native soil type or highly altered?</a:t>
            </a:r>
          </a:p>
          <a:p>
            <a:r>
              <a:rPr lang="en-US" sz="2400" dirty="0"/>
              <a:t>Conduct IFSHA - if mineral soil at site is being used</a:t>
            </a:r>
          </a:p>
          <a:p>
            <a:endParaRPr lang="en-US" dirty="0"/>
          </a:p>
        </p:txBody>
      </p:sp>
      <p:pic>
        <p:nvPicPr>
          <p:cNvPr id="4" name="Picture 3" descr="Three people doing visual assessments of soil health in a garden. ">
            <a:extLst>
              <a:ext uri="{FF2B5EF4-FFF2-40B4-BE49-F238E27FC236}">
                <a16:creationId xmlns:a16="http://schemas.microsoft.com/office/drawing/2014/main" id="{07EBAC57-B605-7B7C-96D7-0C5B183CA09D}"/>
              </a:ext>
            </a:extLst>
          </p:cNvPr>
          <p:cNvPicPr>
            <a:picLocks noChangeAspect="1"/>
          </p:cNvPicPr>
          <p:nvPr/>
        </p:nvPicPr>
        <p:blipFill>
          <a:blip r:embed="rId3"/>
          <a:stretch>
            <a:fillRect/>
          </a:stretch>
        </p:blipFill>
        <p:spPr>
          <a:xfrm>
            <a:off x="5843016" y="1946137"/>
            <a:ext cx="2748780" cy="3643731"/>
          </a:xfrm>
          <a:prstGeom prst="rect">
            <a:avLst/>
          </a:prstGeom>
        </p:spPr>
      </p:pic>
    </p:spTree>
    <p:extLst>
      <p:ext uri="{BB962C8B-B14F-4D97-AF65-F5344CB8AC3E}">
        <p14:creationId xmlns:p14="http://schemas.microsoft.com/office/powerpoint/2010/main" val="99498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228600" y="1851534"/>
            <a:ext cx="6850856" cy="4173762"/>
          </a:xfrm>
        </p:spPr>
        <p:txBody>
          <a:bodyPr>
            <a:normAutofit fontScale="92500" lnSpcReduction="20000"/>
          </a:bodyPr>
          <a:lstStyle/>
          <a:p>
            <a:pPr marL="385763" indent="-385763" fontAlgn="base">
              <a:spcBef>
                <a:spcPts val="0"/>
              </a:spcBef>
              <a:buFont typeface="+mj-lt"/>
              <a:buAutoNum type="arabicPeriod"/>
            </a:pPr>
            <a:r>
              <a:rPr lang="en-US" sz="26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rPr>
              <a:t>Evaluate soil conditions at urban sites using both background research and field assessment. </a:t>
            </a:r>
            <a:endParaRPr lang="en-US" sz="2600" dirty="0">
              <a:solidFill>
                <a:srgbClr val="000000"/>
              </a:solidFill>
              <a:latin typeface="Montserrat" panose="00000500000000000000" pitchFamily="2" charset="0"/>
              <a:ea typeface="Calibri" panose="020F0502020204030204" pitchFamily="34" charset="0"/>
              <a:cs typeface="Times New Roman" panose="02020603050405020304" pitchFamily="18" charset="0"/>
            </a:endParaRPr>
          </a:p>
          <a:p>
            <a:pPr marL="385763" indent="-385763">
              <a:buFont typeface="+mj-lt"/>
              <a:buAutoNum type="arabicPeriod"/>
            </a:pPr>
            <a:r>
              <a:rPr lang="en-US" sz="2600" dirty="0">
                <a:solidFill>
                  <a:srgbClr val="000000"/>
                </a:solidFill>
                <a:latin typeface="Montserrat" panose="00000500000000000000" pitchFamily="2" charset="0"/>
                <a:ea typeface="Calibri" panose="020F0502020204030204" pitchFamily="34" charset="0"/>
                <a:cs typeface="Times New Roman" panose="02020603050405020304" pitchFamily="18" charset="0"/>
              </a:rPr>
              <a:t>Summarize basic considerations for understanding soil contamination and its assessment.</a:t>
            </a:r>
          </a:p>
          <a:p>
            <a:pPr marL="385763" indent="-385763">
              <a:buFont typeface="+mj-lt"/>
              <a:buAutoNum type="arabicPeriod"/>
            </a:pPr>
            <a:r>
              <a:rPr lang="en-US" sz="2600" dirty="0">
                <a:latin typeface="Montserrat" panose="00000500000000000000" pitchFamily="2" charset="0"/>
              </a:rPr>
              <a:t>Utilize online tools to conduct research on the management history and the potential risk for  contamination risk at these sites.</a:t>
            </a:r>
          </a:p>
          <a:p>
            <a:pPr marL="385763" indent="-385763">
              <a:buFont typeface="+mj-lt"/>
              <a:buAutoNum type="arabicPeriod"/>
            </a:pPr>
            <a:r>
              <a:rPr lang="en-US" sz="2600" dirty="0">
                <a:latin typeface="Montserrat" panose="00000500000000000000" pitchFamily="2" charset="0"/>
              </a:rPr>
              <a:t>Discuss the appropriate use of field assessments of soil physical and biological properties at urban sites, using NRCS protocols. </a:t>
            </a:r>
          </a:p>
          <a:p>
            <a:pPr marL="385763" indent="-385763">
              <a:buFont typeface="+mj-lt"/>
              <a:buAutoNum type="arabicPeriod"/>
            </a:pPr>
            <a:endParaRPr lang="en-US" dirty="0">
              <a:latin typeface="Montserrat" panose="00000500000000000000" pitchFamily="2" charset="0"/>
            </a:endParaRPr>
          </a:p>
        </p:txBody>
      </p:sp>
      <p:pic>
        <p:nvPicPr>
          <p:cNvPr id="7" name="Picture Placeholder 6" descr="Concrete stairs leading to an empty residential lot surrounded by trees. ">
            <a:extLst>
              <a:ext uri="{FF2B5EF4-FFF2-40B4-BE49-F238E27FC236}">
                <a16:creationId xmlns:a16="http://schemas.microsoft.com/office/drawing/2014/main" id="{6DFF9F40-6C7C-D88A-4F2C-6036F80B3F5B}"/>
              </a:ext>
            </a:extLst>
          </p:cNvPr>
          <p:cNvPicPr>
            <a:picLocks noGrp="1" noChangeAspect="1"/>
          </p:cNvPicPr>
          <p:nvPr>
            <p:ph type="pic" sz="quarter" idx="12"/>
          </p:nvPr>
        </p:nvPicPr>
        <p:blipFill>
          <a:blip r:embed="rId4"/>
          <a:srcRect t="7" b="7"/>
          <a:stretch>
            <a:fillRect/>
          </a:stretch>
        </p:blipFill>
        <p:spPr>
          <a:xfrm>
            <a:off x="7181850" y="832705"/>
            <a:ext cx="1733550" cy="5387342"/>
          </a:xfrm>
          <a:prstGeom prst="rect">
            <a:avLst/>
          </a:prstGeom>
        </p:spPr>
      </p:pic>
    </p:spTree>
    <p:extLst>
      <p:ext uri="{BB962C8B-B14F-4D97-AF65-F5344CB8AC3E}">
        <p14:creationId xmlns:p14="http://schemas.microsoft.com/office/powerpoint/2010/main" val="151821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0B5DB7-BC05-C084-A0F4-1CF2A7FD1959}"/>
              </a:ext>
            </a:extLst>
          </p:cNvPr>
          <p:cNvSpPr>
            <a:spLocks noGrp="1"/>
          </p:cNvSpPr>
          <p:nvPr>
            <p:ph type="title" idx="4294967295"/>
          </p:nvPr>
        </p:nvSpPr>
        <p:spPr>
          <a:xfrm>
            <a:off x="147582" y="1067094"/>
            <a:ext cx="8767818" cy="82936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In-Field Soil Health Assessment (IFSHA)</a:t>
            </a:r>
            <a:b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b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To Identify Resource Concern Presence</a:t>
            </a:r>
          </a:p>
        </p:txBody>
      </p:sp>
      <p:pic>
        <p:nvPicPr>
          <p:cNvPr id="4" name="Content Placeholder 3" descr="Three images.  1 - a spade with a large soil sample on it, in a garden. 2 - a person holding a large clod of soil in their hand with an earthworm. 3- ground level view of a garden. ">
            <a:extLst>
              <a:ext uri="{FF2B5EF4-FFF2-40B4-BE49-F238E27FC236}">
                <a16:creationId xmlns:a16="http://schemas.microsoft.com/office/drawing/2014/main" id="{8D8B8131-4CA9-9E13-1A1F-F8D1ECB37520}"/>
              </a:ext>
            </a:extLst>
          </p:cNvPr>
          <p:cNvPicPr>
            <a:picLocks noGrp="1" noChangeAspect="1"/>
          </p:cNvPicPr>
          <p:nvPr>
            <p:ph sz="quarter" idx="10"/>
          </p:nvPr>
        </p:nvPicPr>
        <p:blipFill>
          <a:blip r:embed="rId4"/>
          <a:stretch>
            <a:fillRect/>
          </a:stretch>
        </p:blipFill>
        <p:spPr>
          <a:xfrm>
            <a:off x="924077" y="2420874"/>
            <a:ext cx="7070874" cy="3222117"/>
          </a:xfrm>
          <a:prstGeom prst="rect">
            <a:avLst/>
          </a:prstGeom>
        </p:spPr>
      </p:pic>
    </p:spTree>
    <p:extLst>
      <p:ext uri="{BB962C8B-B14F-4D97-AF65-F5344CB8AC3E}">
        <p14:creationId xmlns:p14="http://schemas.microsoft.com/office/powerpoint/2010/main" val="2091241455"/>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D13F51-EFE9-464A-AE81-5F67FD0F96C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Pre-Screening of Soil with </a:t>
            </a:r>
            <a:r>
              <a:rPr kumimoji="0" lang="en-US" sz="3200" b="1" i="0" u="none" strike="noStrike" kern="1200" cap="none" spc="0" normalizeH="0" baseline="0" noProof="0" dirty="0" err="1">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pXRF</a:t>
            </a:r>
            <a:endPar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6" name="Content Placeholder 5">
            <a:extLst>
              <a:ext uri="{FF2B5EF4-FFF2-40B4-BE49-F238E27FC236}">
                <a16:creationId xmlns:a16="http://schemas.microsoft.com/office/drawing/2014/main" id="{4C21EABE-7787-FB5A-53A2-60A9AEE74984}"/>
              </a:ext>
            </a:extLst>
          </p:cNvPr>
          <p:cNvSpPr>
            <a:spLocks noGrp="1"/>
          </p:cNvSpPr>
          <p:nvPr>
            <p:ph sz="quarter" idx="10"/>
          </p:nvPr>
        </p:nvSpPr>
        <p:spPr>
          <a:xfrm>
            <a:off x="194879" y="1667846"/>
            <a:ext cx="4906855" cy="3379643"/>
          </a:xfrm>
        </p:spPr>
        <p:txBody>
          <a:bodyPr>
            <a:noAutofit/>
          </a:bodyPr>
          <a:lstStyle/>
          <a:p>
            <a:r>
              <a:rPr lang="en-US" sz="2400" dirty="0"/>
              <a:t>Portable X-Ray </a:t>
            </a:r>
            <a:r>
              <a:rPr lang="en-US" sz="2400" dirty="0" err="1"/>
              <a:t>Flourescence</a:t>
            </a:r>
            <a:r>
              <a:rPr lang="en-US" sz="2400" dirty="0"/>
              <a:t> (</a:t>
            </a:r>
            <a:r>
              <a:rPr lang="en-US" sz="2400" dirty="0" err="1"/>
              <a:t>pXRF</a:t>
            </a:r>
            <a:r>
              <a:rPr lang="en-US" sz="2400" dirty="0"/>
              <a:t>)</a:t>
            </a:r>
          </a:p>
          <a:p>
            <a:r>
              <a:rPr lang="en-US" sz="2400" dirty="0"/>
              <a:t>Analytical instrument used for field or laboratory measurement of elemental composition of soil – including heavy metals.</a:t>
            </a:r>
          </a:p>
          <a:p>
            <a:pPr lvl="1"/>
            <a:r>
              <a:rPr lang="en-US" sz="2000" dirty="0"/>
              <a:t>Accepted method for identifying resource concern. </a:t>
            </a:r>
          </a:p>
          <a:p>
            <a:r>
              <a:rPr lang="en-US" sz="2400" dirty="0"/>
              <a:t>Research shows agreement of heavy metal results with traditional lab analyses.</a:t>
            </a:r>
          </a:p>
        </p:txBody>
      </p:sp>
      <p:pic>
        <p:nvPicPr>
          <p:cNvPr id="7" name="Picture 6" descr="A man using an analytical instrument on a soil sample in the field. ">
            <a:extLst>
              <a:ext uri="{FF2B5EF4-FFF2-40B4-BE49-F238E27FC236}">
                <a16:creationId xmlns:a16="http://schemas.microsoft.com/office/drawing/2014/main" id="{F90781AC-8BC8-C7FB-4AE1-399109B42AEA}"/>
              </a:ext>
            </a:extLst>
          </p:cNvPr>
          <p:cNvPicPr>
            <a:picLocks noChangeAspect="1"/>
          </p:cNvPicPr>
          <p:nvPr/>
        </p:nvPicPr>
        <p:blipFill>
          <a:blip r:embed="rId3"/>
          <a:stretch>
            <a:fillRect/>
          </a:stretch>
        </p:blipFill>
        <p:spPr>
          <a:xfrm>
            <a:off x="5118357" y="1985819"/>
            <a:ext cx="3843143" cy="2886361"/>
          </a:xfrm>
          <a:prstGeom prst="rect">
            <a:avLst/>
          </a:prstGeom>
        </p:spPr>
      </p:pic>
      <p:sp>
        <p:nvSpPr>
          <p:cNvPr id="8" name="TextBox 7">
            <a:extLst>
              <a:ext uri="{FF2B5EF4-FFF2-40B4-BE49-F238E27FC236}">
                <a16:creationId xmlns:a16="http://schemas.microsoft.com/office/drawing/2014/main" id="{F3C0FD1E-B577-161D-934F-4B8663913BD5}"/>
              </a:ext>
            </a:extLst>
          </p:cNvPr>
          <p:cNvSpPr txBox="1"/>
          <p:nvPr/>
        </p:nvSpPr>
        <p:spPr>
          <a:xfrm>
            <a:off x="5808726" y="5228922"/>
            <a:ext cx="2782381" cy="300082"/>
          </a:xfrm>
          <a:prstGeom prst="rect">
            <a:avLst/>
          </a:prstGeom>
          <a:noFill/>
        </p:spPr>
        <p:txBody>
          <a:bodyPr wrap="square" rtlCol="0">
            <a:spAutoFit/>
          </a:bodyPr>
          <a:lstStyle/>
          <a:p>
            <a:pPr defTabSz="342900">
              <a:defRPr/>
            </a:pPr>
            <a:r>
              <a:rPr lang="en-US" sz="1350" dirty="0">
                <a:solidFill>
                  <a:prstClr val="black"/>
                </a:solidFill>
                <a:latin typeface="Calibri" panose="020F0502020204030204"/>
              </a:rPr>
              <a:t>(Photo NJ NRCS)</a:t>
            </a:r>
          </a:p>
        </p:txBody>
      </p:sp>
    </p:spTree>
    <p:extLst>
      <p:ext uri="{BB962C8B-B14F-4D97-AF65-F5344CB8AC3E}">
        <p14:creationId xmlns:p14="http://schemas.microsoft.com/office/powerpoint/2010/main" val="358322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2EA1E4-DC75-15E9-80A9-49B62751AC4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Site Map with </a:t>
            </a:r>
            <a:r>
              <a:rPr kumimoji="0" lang="en-US" sz="3000" b="1" i="0" u="none" strike="noStrike" kern="1200" cap="none" spc="0" normalizeH="0" baseline="0" noProof="0" dirty="0" err="1">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pXRF</a:t>
            </a: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 Data</a:t>
            </a:r>
          </a:p>
        </p:txBody>
      </p:sp>
      <p:pic>
        <p:nvPicPr>
          <p:cNvPr id="4" name="Content Placeholder 3" descr="A color coded map. ">
            <a:extLst>
              <a:ext uri="{FF2B5EF4-FFF2-40B4-BE49-F238E27FC236}">
                <a16:creationId xmlns:a16="http://schemas.microsoft.com/office/drawing/2014/main" id="{9DB60459-7C4E-3385-CCAB-24AFD5795591}"/>
              </a:ext>
            </a:extLst>
          </p:cNvPr>
          <p:cNvPicPr>
            <a:picLocks noGrp="1" noChangeAspect="1"/>
          </p:cNvPicPr>
          <p:nvPr>
            <p:ph sz="quarter" idx="10"/>
          </p:nvPr>
        </p:nvPicPr>
        <p:blipFill>
          <a:blip r:embed="rId3"/>
          <a:stretch>
            <a:fillRect/>
          </a:stretch>
        </p:blipFill>
        <p:spPr>
          <a:xfrm>
            <a:off x="1535406" y="1884486"/>
            <a:ext cx="6073188" cy="4140810"/>
          </a:xfrm>
          <a:prstGeom prst="rect">
            <a:avLst/>
          </a:prstGeom>
        </p:spPr>
      </p:pic>
    </p:spTree>
    <p:extLst>
      <p:ext uri="{BB962C8B-B14F-4D97-AF65-F5344CB8AC3E}">
        <p14:creationId xmlns:p14="http://schemas.microsoft.com/office/powerpoint/2010/main" val="1907706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AF8873-B121-F453-6986-8554954476F2}"/>
              </a:ext>
            </a:extLst>
          </p:cNvPr>
          <p:cNvSpPr txBox="1">
            <a:spLocks noGrp="1"/>
          </p:cNvSpPr>
          <p:nvPr>
            <p:ph type="title" idx="4294967295"/>
          </p:nvPr>
        </p:nvSpPr>
        <p:spPr>
          <a:xfrm>
            <a:off x="745958" y="542145"/>
            <a:ext cx="747161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4"/>
                </a:solidFill>
                <a:effectLst/>
                <a:uLnTx/>
                <a:uFillTx/>
                <a:latin typeface="+mj-lt"/>
                <a:ea typeface="+mn-ea"/>
                <a:cs typeface="+mn-cs"/>
              </a:rPr>
              <a:t>Results from </a:t>
            </a:r>
            <a:r>
              <a:rPr kumimoji="0" lang="en-US" sz="3200" b="1" i="0" u="none" strike="noStrike" kern="1200" cap="none" spc="0" normalizeH="0" baseline="0" noProof="0" dirty="0" err="1">
                <a:ln>
                  <a:noFill/>
                </a:ln>
                <a:solidFill>
                  <a:schemeClr val="accent4"/>
                </a:solidFill>
                <a:effectLst/>
                <a:uLnTx/>
                <a:uFillTx/>
                <a:latin typeface="+mj-lt"/>
                <a:ea typeface="+mn-ea"/>
                <a:cs typeface="+mn-cs"/>
              </a:rPr>
              <a:t>pXRF</a:t>
            </a:r>
            <a:r>
              <a:rPr kumimoji="0" lang="en-US" sz="3200" b="1" i="0" u="none" strike="noStrike" kern="1200" cap="none" spc="0" normalizeH="0" baseline="0" noProof="0" dirty="0">
                <a:ln>
                  <a:noFill/>
                </a:ln>
                <a:solidFill>
                  <a:schemeClr val="accent4"/>
                </a:solidFill>
                <a:effectLst/>
                <a:uLnTx/>
                <a:uFillTx/>
                <a:latin typeface="+mj-lt"/>
                <a:ea typeface="+mn-ea"/>
                <a:cs typeface="+mn-cs"/>
              </a:rPr>
              <a:t> soil screening</a:t>
            </a:r>
          </a:p>
        </p:txBody>
      </p:sp>
      <p:pic>
        <p:nvPicPr>
          <p:cNvPr id="4" name="Content Placeholder 3" descr="A spreadsheet of data. ">
            <a:extLst>
              <a:ext uri="{FF2B5EF4-FFF2-40B4-BE49-F238E27FC236}">
                <a16:creationId xmlns:a16="http://schemas.microsoft.com/office/drawing/2014/main" id="{E0DE887E-E06C-D1F4-77F4-8776A47C71A8}"/>
              </a:ext>
            </a:extLst>
          </p:cNvPr>
          <p:cNvPicPr>
            <a:picLocks noGrp="1" noChangeAspect="1"/>
          </p:cNvPicPr>
          <p:nvPr>
            <p:ph sz="quarter" idx="10"/>
          </p:nvPr>
        </p:nvPicPr>
        <p:blipFill rotWithShape="1">
          <a:blip r:embed="rId3"/>
          <a:srcRect t="-51" r="-284" b="34979"/>
          <a:stretch/>
        </p:blipFill>
        <p:spPr>
          <a:xfrm>
            <a:off x="-9773" y="996891"/>
            <a:ext cx="7739198" cy="3822702"/>
          </a:xfrm>
        </p:spPr>
      </p:pic>
      <p:grpSp>
        <p:nvGrpSpPr>
          <p:cNvPr id="3" name="Group 2" descr="A color coded map">
            <a:extLst>
              <a:ext uri="{FF2B5EF4-FFF2-40B4-BE49-F238E27FC236}">
                <a16:creationId xmlns:a16="http://schemas.microsoft.com/office/drawing/2014/main" id="{877E776A-6BDD-DA5A-8991-471485DE6E96}"/>
              </a:ext>
            </a:extLst>
          </p:cNvPr>
          <p:cNvGrpSpPr/>
          <p:nvPr/>
        </p:nvGrpSpPr>
        <p:grpSpPr>
          <a:xfrm>
            <a:off x="4235756" y="3301161"/>
            <a:ext cx="4670095" cy="3014694"/>
            <a:chOff x="5575300" y="2008940"/>
            <a:chExt cx="6226793" cy="4019592"/>
          </a:xfrm>
        </p:grpSpPr>
        <p:pic>
          <p:nvPicPr>
            <p:cNvPr id="5" name="Picture 4">
              <a:extLst>
                <a:ext uri="{FF2B5EF4-FFF2-40B4-BE49-F238E27FC236}">
                  <a16:creationId xmlns:a16="http://schemas.microsoft.com/office/drawing/2014/main" id="{AA67E2E6-28B7-4416-D737-C64CC98E0D7C}"/>
                </a:ext>
              </a:extLst>
            </p:cNvPr>
            <p:cNvPicPr>
              <a:picLocks noChangeAspect="1"/>
            </p:cNvPicPr>
            <p:nvPr/>
          </p:nvPicPr>
          <p:blipFill>
            <a:blip r:embed="rId4"/>
            <a:stretch>
              <a:fillRect/>
            </a:stretch>
          </p:blipFill>
          <p:spPr>
            <a:xfrm>
              <a:off x="5575300" y="2008940"/>
              <a:ext cx="6226793" cy="4019592"/>
            </a:xfrm>
            <a:prstGeom prst="rect">
              <a:avLst/>
            </a:prstGeom>
          </p:spPr>
        </p:pic>
        <p:sp>
          <p:nvSpPr>
            <p:cNvPr id="2" name="Rectangle 1">
              <a:extLst>
                <a:ext uri="{FF2B5EF4-FFF2-40B4-BE49-F238E27FC236}">
                  <a16:creationId xmlns:a16="http://schemas.microsoft.com/office/drawing/2014/main" id="{EE48C80F-06B6-F94E-385E-0B093F1EEF98}"/>
                </a:ext>
              </a:extLst>
            </p:cNvPr>
            <p:cNvSpPr/>
            <p:nvPr/>
          </p:nvSpPr>
          <p:spPr>
            <a:xfrm>
              <a:off x="10490199" y="2311400"/>
              <a:ext cx="1311893" cy="355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2209886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EDC39A-36BA-93F0-FEAE-F6C518794754}"/>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Where is </a:t>
            </a:r>
            <a:r>
              <a:rPr kumimoji="0" lang="en-US" sz="3200" b="1" i="0" u="none" strike="noStrike" kern="1200" cap="none" spc="0" normalizeH="0" baseline="0" noProof="0" dirty="0" err="1">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pXRF</a:t>
            </a: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 used in NRCS?</a:t>
            </a:r>
          </a:p>
        </p:txBody>
      </p:sp>
      <p:sp>
        <p:nvSpPr>
          <p:cNvPr id="3" name="Content Placeholder 2">
            <a:extLst>
              <a:ext uri="{FF2B5EF4-FFF2-40B4-BE49-F238E27FC236}">
                <a16:creationId xmlns:a16="http://schemas.microsoft.com/office/drawing/2014/main" id="{649B59E8-65A5-9F71-70B9-DF59FD3F04C4}"/>
              </a:ext>
            </a:extLst>
          </p:cNvPr>
          <p:cNvSpPr>
            <a:spLocks noGrp="1"/>
          </p:cNvSpPr>
          <p:nvPr>
            <p:ph sz="quarter" idx="10"/>
          </p:nvPr>
        </p:nvSpPr>
        <p:spPr>
          <a:xfrm>
            <a:off x="379075" y="1739178"/>
            <a:ext cx="7068713" cy="3379643"/>
          </a:xfrm>
        </p:spPr>
        <p:txBody>
          <a:bodyPr/>
          <a:lstStyle/>
          <a:p>
            <a:r>
              <a:rPr lang="en-US" sz="2400" dirty="0"/>
              <a:t>State Soil Scientists</a:t>
            </a:r>
          </a:p>
          <a:p>
            <a:r>
              <a:rPr lang="en-US" sz="2400" dirty="0"/>
              <a:t>Soil Scientists in Soil and Plant Science Division MLRA Offices</a:t>
            </a:r>
          </a:p>
          <a:p>
            <a:pPr lvl="1"/>
            <a:r>
              <a:rPr lang="en-US" sz="2400" dirty="0"/>
              <a:t>TSS</a:t>
            </a:r>
          </a:p>
          <a:p>
            <a:r>
              <a:rPr lang="en-US" sz="2400" dirty="0"/>
              <a:t>Different approaches to data sharing and interpretation. </a:t>
            </a:r>
          </a:p>
        </p:txBody>
      </p:sp>
    </p:spTree>
    <p:extLst>
      <p:ext uri="{BB962C8B-B14F-4D97-AF65-F5344CB8AC3E}">
        <p14:creationId xmlns:p14="http://schemas.microsoft.com/office/powerpoint/2010/main" val="269283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EF8B03-C45B-1B04-E032-5B06C48F2A5D}"/>
              </a:ext>
            </a:extLst>
          </p:cNvPr>
          <p:cNvSpPr>
            <a:spLocks noGrp="1"/>
          </p:cNvSpPr>
          <p:nvPr>
            <p:ph type="title" idx="4294967295"/>
          </p:nvPr>
        </p:nvSpPr>
        <p:spPr>
          <a:xfrm>
            <a:off x="147582" y="832703"/>
            <a:ext cx="8767818" cy="10554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Comparison on Soil Analysis Methods for Lead (Pb)</a:t>
            </a:r>
          </a:p>
        </p:txBody>
      </p:sp>
      <p:graphicFrame>
        <p:nvGraphicFramePr>
          <p:cNvPr id="4" name="Content Placeholder 3">
            <a:extLst>
              <a:ext uri="{FF2B5EF4-FFF2-40B4-BE49-F238E27FC236}">
                <a16:creationId xmlns:a16="http://schemas.microsoft.com/office/drawing/2014/main" id="{66DCC5C9-5172-A9BD-87E3-48E034CBD826}"/>
              </a:ext>
            </a:extLst>
          </p:cNvPr>
          <p:cNvGraphicFramePr>
            <a:graphicFrameLocks noGrp="1"/>
          </p:cNvGraphicFramePr>
          <p:nvPr>
            <p:ph sz="quarter" idx="10"/>
            <p:extLst>
              <p:ext uri="{D42A27DB-BD31-4B8C-83A1-F6EECF244321}">
                <p14:modId xmlns:p14="http://schemas.microsoft.com/office/powerpoint/2010/main" val="615929437"/>
              </p:ext>
            </p:extLst>
          </p:nvPr>
        </p:nvGraphicFramePr>
        <p:xfrm>
          <a:off x="378619" y="2541582"/>
          <a:ext cx="8536780" cy="2834640"/>
        </p:xfrm>
        <a:graphic>
          <a:graphicData uri="http://schemas.openxmlformats.org/drawingml/2006/table">
            <a:tbl>
              <a:tblPr firstRow="1" bandRow="1">
                <a:tableStyleId>{21E4AEA4-8DFA-4A89-87EB-49C32662AFE0}</a:tableStyleId>
              </a:tblPr>
              <a:tblGrid>
                <a:gridCol w="2134195">
                  <a:extLst>
                    <a:ext uri="{9D8B030D-6E8A-4147-A177-3AD203B41FA5}">
                      <a16:colId xmlns:a16="http://schemas.microsoft.com/office/drawing/2014/main" val="2164639422"/>
                    </a:ext>
                  </a:extLst>
                </a:gridCol>
                <a:gridCol w="2134195">
                  <a:extLst>
                    <a:ext uri="{9D8B030D-6E8A-4147-A177-3AD203B41FA5}">
                      <a16:colId xmlns:a16="http://schemas.microsoft.com/office/drawing/2014/main" val="1741219125"/>
                    </a:ext>
                  </a:extLst>
                </a:gridCol>
                <a:gridCol w="2134195">
                  <a:extLst>
                    <a:ext uri="{9D8B030D-6E8A-4147-A177-3AD203B41FA5}">
                      <a16:colId xmlns:a16="http://schemas.microsoft.com/office/drawing/2014/main" val="2610226611"/>
                    </a:ext>
                  </a:extLst>
                </a:gridCol>
                <a:gridCol w="2134195">
                  <a:extLst>
                    <a:ext uri="{9D8B030D-6E8A-4147-A177-3AD203B41FA5}">
                      <a16:colId xmlns:a16="http://schemas.microsoft.com/office/drawing/2014/main" val="3384810291"/>
                    </a:ext>
                  </a:extLst>
                </a:gridCol>
              </a:tblGrid>
              <a:tr h="388620">
                <a:tc>
                  <a:txBody>
                    <a:bodyPr/>
                    <a:lstStyle/>
                    <a:p>
                      <a:r>
                        <a:rPr lang="en-US" sz="2100" dirty="0"/>
                        <a:t>Method</a:t>
                      </a:r>
                    </a:p>
                  </a:txBody>
                  <a:tcPr marL="68580" marR="68580" marT="34290" marB="34290"/>
                </a:tc>
                <a:tc>
                  <a:txBody>
                    <a:bodyPr/>
                    <a:lstStyle/>
                    <a:p>
                      <a:r>
                        <a:rPr lang="en-US" sz="2100" dirty="0"/>
                        <a:t>Speed</a:t>
                      </a:r>
                    </a:p>
                  </a:txBody>
                  <a:tcPr marL="68580" marR="68580" marT="34290" marB="34290"/>
                </a:tc>
                <a:tc>
                  <a:txBody>
                    <a:bodyPr/>
                    <a:lstStyle/>
                    <a:p>
                      <a:r>
                        <a:rPr lang="en-US" sz="2100" dirty="0"/>
                        <a:t>Accuracy</a:t>
                      </a:r>
                    </a:p>
                  </a:txBody>
                  <a:tcPr marL="68580" marR="68580" marT="34290" marB="34290"/>
                </a:tc>
                <a:tc>
                  <a:txBody>
                    <a:bodyPr/>
                    <a:lstStyle/>
                    <a:p>
                      <a:r>
                        <a:rPr lang="en-US" sz="2100" dirty="0"/>
                        <a:t>Type</a:t>
                      </a:r>
                    </a:p>
                  </a:txBody>
                  <a:tcPr marL="68580" marR="68580" marT="34290" marB="34290"/>
                </a:tc>
                <a:extLst>
                  <a:ext uri="{0D108BD9-81ED-4DB2-BD59-A6C34878D82A}">
                    <a16:rowId xmlns:a16="http://schemas.microsoft.com/office/drawing/2014/main" val="1584351039"/>
                  </a:ext>
                </a:extLst>
              </a:tr>
              <a:tr h="708660">
                <a:tc>
                  <a:txBody>
                    <a:bodyPr/>
                    <a:lstStyle/>
                    <a:p>
                      <a:r>
                        <a:rPr lang="en-US" sz="2100" b="1" dirty="0"/>
                        <a:t>Home Soil Lead Test Kits</a:t>
                      </a:r>
                    </a:p>
                  </a:txBody>
                  <a:tcPr marL="68580" marR="68580" marT="34290" marB="34290"/>
                </a:tc>
                <a:tc>
                  <a:txBody>
                    <a:bodyPr/>
                    <a:lstStyle/>
                    <a:p>
                      <a:r>
                        <a:rPr lang="en-US" sz="2100" dirty="0"/>
                        <a:t>Quick</a:t>
                      </a:r>
                    </a:p>
                  </a:txBody>
                  <a:tcPr marL="68580" marR="68580" marT="34290" marB="34290"/>
                </a:tc>
                <a:tc>
                  <a:txBody>
                    <a:bodyPr/>
                    <a:lstStyle/>
                    <a:p>
                      <a:r>
                        <a:rPr lang="en-US" sz="2100" dirty="0"/>
                        <a:t>Wide Range </a:t>
                      </a:r>
                    </a:p>
                  </a:txBody>
                  <a:tcPr marL="68580" marR="68580" marT="34290" marB="34290"/>
                </a:tc>
                <a:tc>
                  <a:txBody>
                    <a:bodyPr/>
                    <a:lstStyle/>
                    <a:p>
                      <a:r>
                        <a:rPr lang="en-US" sz="2100" dirty="0"/>
                        <a:t>“Screening”</a:t>
                      </a:r>
                    </a:p>
                  </a:txBody>
                  <a:tcPr marL="68580" marR="68580" marT="34290" marB="34290"/>
                </a:tc>
                <a:extLst>
                  <a:ext uri="{0D108BD9-81ED-4DB2-BD59-A6C34878D82A}">
                    <a16:rowId xmlns:a16="http://schemas.microsoft.com/office/drawing/2014/main" val="1839881511"/>
                  </a:ext>
                </a:extLst>
              </a:tr>
              <a:tr h="1028700">
                <a:tc>
                  <a:txBody>
                    <a:bodyPr/>
                    <a:lstStyle/>
                    <a:p>
                      <a:r>
                        <a:rPr lang="en-US" sz="2100" b="1" dirty="0"/>
                        <a:t>X-Ray </a:t>
                      </a:r>
                      <a:r>
                        <a:rPr lang="en-US" sz="2100" b="1" dirty="0" err="1"/>
                        <a:t>Flourescence</a:t>
                      </a:r>
                      <a:r>
                        <a:rPr lang="en-US" sz="2100" b="1" dirty="0"/>
                        <a:t> (XRF)</a:t>
                      </a:r>
                    </a:p>
                  </a:txBody>
                  <a:tcPr marL="68580" marR="68580" marT="34290" marB="34290"/>
                </a:tc>
                <a:tc>
                  <a:txBody>
                    <a:bodyPr/>
                    <a:lstStyle/>
                    <a:p>
                      <a:r>
                        <a:rPr lang="en-US" sz="2100" dirty="0"/>
                        <a:t>Quick</a:t>
                      </a:r>
                    </a:p>
                  </a:txBody>
                  <a:tcPr marL="68580" marR="68580" marT="34290" marB="34290"/>
                </a:tc>
                <a:tc>
                  <a:txBody>
                    <a:bodyPr/>
                    <a:lstStyle/>
                    <a:p>
                      <a:r>
                        <a:rPr lang="en-US" sz="2100" dirty="0"/>
                        <a:t>Moderate</a:t>
                      </a:r>
                    </a:p>
                  </a:txBody>
                  <a:tcPr marL="68580" marR="68580" marT="34290" marB="34290"/>
                </a:tc>
                <a:tc>
                  <a:txBody>
                    <a:bodyPr/>
                    <a:lstStyle/>
                    <a:p>
                      <a:r>
                        <a:rPr lang="en-US" sz="2100" dirty="0"/>
                        <a:t>“Screening”</a:t>
                      </a:r>
                    </a:p>
                  </a:txBody>
                  <a:tcPr marL="68580" marR="68580" marT="34290" marB="34290"/>
                </a:tc>
                <a:extLst>
                  <a:ext uri="{0D108BD9-81ED-4DB2-BD59-A6C34878D82A}">
                    <a16:rowId xmlns:a16="http://schemas.microsoft.com/office/drawing/2014/main" val="3964671333"/>
                  </a:ext>
                </a:extLst>
              </a:tr>
              <a:tr h="708660">
                <a:tc>
                  <a:txBody>
                    <a:bodyPr/>
                    <a:lstStyle/>
                    <a:p>
                      <a:r>
                        <a:rPr lang="en-US" sz="2100" b="1" dirty="0"/>
                        <a:t>Certified Laboratories</a:t>
                      </a:r>
                    </a:p>
                  </a:txBody>
                  <a:tcPr marL="68580" marR="68580" marT="34290" marB="34290"/>
                </a:tc>
                <a:tc>
                  <a:txBody>
                    <a:bodyPr/>
                    <a:lstStyle/>
                    <a:p>
                      <a:r>
                        <a:rPr lang="en-US" sz="2100" dirty="0"/>
                        <a:t>Slower</a:t>
                      </a:r>
                    </a:p>
                  </a:txBody>
                  <a:tcPr marL="68580" marR="68580" marT="34290" marB="34290"/>
                </a:tc>
                <a:tc>
                  <a:txBody>
                    <a:bodyPr/>
                    <a:lstStyle/>
                    <a:p>
                      <a:r>
                        <a:rPr lang="en-US" sz="2100" dirty="0"/>
                        <a:t>High</a:t>
                      </a:r>
                    </a:p>
                  </a:txBody>
                  <a:tcPr marL="68580" marR="68580" marT="34290" marB="34290"/>
                </a:tc>
                <a:tc>
                  <a:txBody>
                    <a:bodyPr/>
                    <a:lstStyle/>
                    <a:p>
                      <a:r>
                        <a:rPr lang="en-US" sz="2100" dirty="0"/>
                        <a:t>Laboratory “Testing”</a:t>
                      </a:r>
                    </a:p>
                  </a:txBody>
                  <a:tcPr marL="68580" marR="68580" marT="34290" marB="34290"/>
                </a:tc>
                <a:extLst>
                  <a:ext uri="{0D108BD9-81ED-4DB2-BD59-A6C34878D82A}">
                    <a16:rowId xmlns:a16="http://schemas.microsoft.com/office/drawing/2014/main" val="2290227529"/>
                  </a:ext>
                </a:extLst>
              </a:tr>
            </a:tbl>
          </a:graphicData>
        </a:graphic>
      </p:graphicFrame>
    </p:spTree>
    <p:extLst>
      <p:ext uri="{BB962C8B-B14F-4D97-AF65-F5344CB8AC3E}">
        <p14:creationId xmlns:p14="http://schemas.microsoft.com/office/powerpoint/2010/main" val="2772549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B18817-5EB3-7AB1-C291-24D1E530331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Conservation Evaluation and Monitoring Activity (CEMA) 207</a:t>
            </a:r>
          </a:p>
        </p:txBody>
      </p:sp>
      <p:sp>
        <p:nvSpPr>
          <p:cNvPr id="3" name="Content Placeholder 2">
            <a:extLst>
              <a:ext uri="{FF2B5EF4-FFF2-40B4-BE49-F238E27FC236}">
                <a16:creationId xmlns:a16="http://schemas.microsoft.com/office/drawing/2014/main" id="{E870032D-EEEB-A115-6C2D-041E195FABB8}"/>
              </a:ext>
            </a:extLst>
          </p:cNvPr>
          <p:cNvSpPr>
            <a:spLocks noGrp="1"/>
          </p:cNvSpPr>
          <p:nvPr>
            <p:ph sz="quarter" idx="10"/>
          </p:nvPr>
        </p:nvSpPr>
        <p:spPr>
          <a:xfrm>
            <a:off x="379075" y="2236373"/>
            <a:ext cx="6468291" cy="3684665"/>
          </a:xfrm>
        </p:spPr>
        <p:txBody>
          <a:bodyPr>
            <a:noAutofit/>
          </a:bodyPr>
          <a:lstStyle/>
          <a:p>
            <a:r>
              <a:rPr lang="en-US" sz="2400" b="1" dirty="0"/>
              <a:t>Site assessment and soil testing for contamination</a:t>
            </a:r>
          </a:p>
          <a:p>
            <a:r>
              <a:rPr lang="en-US" sz="2400" u="sng" dirty="0"/>
              <a:t>Purpose: </a:t>
            </a:r>
            <a:r>
              <a:rPr lang="en-US" sz="2400" dirty="0"/>
              <a:t>An environmental assessment of the site and soil suitability for use in the cultivation of crops in urban and suburban areas.</a:t>
            </a:r>
          </a:p>
          <a:p>
            <a:r>
              <a:rPr lang="en-US" sz="2400" dirty="0"/>
              <a:t>Financial assistance to support client to bring in qualified individuals to conduct site history evaluation and soil testing</a:t>
            </a:r>
          </a:p>
        </p:txBody>
      </p:sp>
    </p:spTree>
    <p:extLst>
      <p:ext uri="{BB962C8B-B14F-4D97-AF65-F5344CB8AC3E}">
        <p14:creationId xmlns:p14="http://schemas.microsoft.com/office/powerpoint/2010/main" val="43746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B18817-5EB3-7AB1-C291-24D1E530331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CEMA 207</a:t>
            </a:r>
          </a:p>
        </p:txBody>
      </p:sp>
      <p:sp>
        <p:nvSpPr>
          <p:cNvPr id="3" name="Content Placeholder 2">
            <a:extLst>
              <a:ext uri="{FF2B5EF4-FFF2-40B4-BE49-F238E27FC236}">
                <a16:creationId xmlns:a16="http://schemas.microsoft.com/office/drawing/2014/main" id="{E870032D-EEEB-A115-6C2D-041E195FABB8}"/>
              </a:ext>
            </a:extLst>
          </p:cNvPr>
          <p:cNvSpPr>
            <a:spLocks noGrp="1"/>
          </p:cNvSpPr>
          <p:nvPr>
            <p:ph sz="quarter" idx="10"/>
          </p:nvPr>
        </p:nvSpPr>
        <p:spPr>
          <a:xfrm>
            <a:off x="379075" y="1739178"/>
            <a:ext cx="7774325" cy="3379643"/>
          </a:xfrm>
        </p:spPr>
        <p:txBody>
          <a:bodyPr/>
          <a:lstStyle/>
          <a:p>
            <a:r>
              <a:rPr lang="en-US" sz="2400" b="1" dirty="0"/>
              <a:t>Activities:</a:t>
            </a:r>
          </a:p>
          <a:p>
            <a:pPr lvl="1"/>
            <a:r>
              <a:rPr lang="en-US" sz="2400" u="sng" dirty="0"/>
              <a:t>Site Evaluation for Potential Contaminants </a:t>
            </a:r>
            <a:r>
              <a:rPr lang="en-US" sz="2400" dirty="0"/>
              <a:t>– “Site history”  </a:t>
            </a:r>
          </a:p>
          <a:p>
            <a:pPr lvl="2"/>
            <a:r>
              <a:rPr lang="en-US" sz="2000" dirty="0"/>
              <a:t>(ASTM Environmental Site Assessment Phase I)</a:t>
            </a:r>
          </a:p>
          <a:p>
            <a:pPr lvl="1"/>
            <a:r>
              <a:rPr lang="en-US" sz="2400" u="sng" dirty="0"/>
              <a:t>Site Evaluation and Soil Testing for Contaminants </a:t>
            </a:r>
          </a:p>
          <a:p>
            <a:pPr lvl="2"/>
            <a:r>
              <a:rPr lang="en-US" sz="2000" dirty="0"/>
              <a:t>(ASTM Environmental Site Assessment Phase I and 2)</a:t>
            </a:r>
          </a:p>
          <a:p>
            <a:pPr lvl="1"/>
            <a:r>
              <a:rPr lang="en-US" sz="2400" u="sng" dirty="0"/>
              <a:t>Soil Testing and Subsurface Investigation</a:t>
            </a:r>
          </a:p>
          <a:p>
            <a:pPr lvl="2"/>
            <a:r>
              <a:rPr lang="en-US" sz="2000" dirty="0"/>
              <a:t>(ASTM Environmental Site Assessment Phase 2)</a:t>
            </a:r>
          </a:p>
          <a:p>
            <a:pPr lvl="1"/>
            <a:r>
              <a:rPr lang="en-US" sz="2400" u="sng" dirty="0"/>
              <a:t>Soil Testing for Contaminants on Low-Risk Sites</a:t>
            </a:r>
          </a:p>
        </p:txBody>
      </p:sp>
    </p:spTree>
    <p:extLst>
      <p:ext uri="{BB962C8B-B14F-4D97-AF65-F5344CB8AC3E}">
        <p14:creationId xmlns:p14="http://schemas.microsoft.com/office/powerpoint/2010/main" val="141694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B18817-5EB3-7AB1-C291-24D1E530331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CEMA 207 - Question</a:t>
            </a:r>
          </a:p>
        </p:txBody>
      </p:sp>
      <p:sp>
        <p:nvSpPr>
          <p:cNvPr id="3" name="Content Placeholder 2">
            <a:extLst>
              <a:ext uri="{FF2B5EF4-FFF2-40B4-BE49-F238E27FC236}">
                <a16:creationId xmlns:a16="http://schemas.microsoft.com/office/drawing/2014/main" id="{E870032D-EEEB-A115-6C2D-041E195FABB8}"/>
              </a:ext>
            </a:extLst>
          </p:cNvPr>
          <p:cNvSpPr>
            <a:spLocks noGrp="1"/>
          </p:cNvSpPr>
          <p:nvPr>
            <p:ph sz="quarter" idx="10"/>
          </p:nvPr>
        </p:nvSpPr>
        <p:spPr>
          <a:xfrm>
            <a:off x="379076" y="2078182"/>
            <a:ext cx="7060222" cy="3379643"/>
          </a:xfrm>
        </p:spPr>
        <p:txBody>
          <a:bodyPr/>
          <a:lstStyle/>
          <a:p>
            <a:r>
              <a:rPr lang="en-US" sz="2400" dirty="0"/>
              <a:t>Who has used CEMA 207 or seen it used in your state?</a:t>
            </a:r>
          </a:p>
        </p:txBody>
      </p:sp>
    </p:spTree>
    <p:extLst>
      <p:ext uri="{BB962C8B-B14F-4D97-AF65-F5344CB8AC3E}">
        <p14:creationId xmlns:p14="http://schemas.microsoft.com/office/powerpoint/2010/main" val="115857305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2EB454-31C9-B5DB-9855-44B4B38745A8}"/>
              </a:ext>
            </a:extLst>
          </p:cNvPr>
          <p:cNvSpPr>
            <a:spLocks noGrp="1"/>
          </p:cNvSpPr>
          <p:nvPr>
            <p:ph type="title" idx="4294967295"/>
          </p:nvPr>
        </p:nvSpPr>
        <p:spPr>
          <a:xfrm>
            <a:off x="147582" y="563526"/>
            <a:ext cx="8767818" cy="6877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Testing</a:t>
            </a:r>
          </a:p>
        </p:txBody>
      </p:sp>
      <p:sp>
        <p:nvSpPr>
          <p:cNvPr id="3" name="Content Placeholder 2">
            <a:extLst>
              <a:ext uri="{FF2B5EF4-FFF2-40B4-BE49-F238E27FC236}">
                <a16:creationId xmlns:a16="http://schemas.microsoft.com/office/drawing/2014/main" id="{20C3BFE8-BFCA-8121-AA1F-4A9F57D27EF4}"/>
              </a:ext>
            </a:extLst>
          </p:cNvPr>
          <p:cNvSpPr>
            <a:spLocks noGrp="1"/>
          </p:cNvSpPr>
          <p:nvPr>
            <p:ph sz="quarter" idx="10"/>
          </p:nvPr>
        </p:nvSpPr>
        <p:spPr>
          <a:xfrm>
            <a:off x="147582" y="1434557"/>
            <a:ext cx="6177018" cy="3988886"/>
          </a:xfrm>
        </p:spPr>
        <p:txBody>
          <a:bodyPr>
            <a:normAutofit/>
          </a:bodyPr>
          <a:lstStyle/>
          <a:p>
            <a:r>
              <a:rPr lang="en-US" sz="2400" dirty="0"/>
              <a:t>Laboratory soil tests for urban agriculture fall under two broad objectives: </a:t>
            </a:r>
          </a:p>
          <a:p>
            <a:pPr lvl="1"/>
            <a:r>
              <a:rPr lang="en-US" sz="2000" dirty="0"/>
              <a:t>(1) investigating the presence and concentration of </a:t>
            </a:r>
            <a:r>
              <a:rPr lang="en-US" sz="2000" u="sng" dirty="0"/>
              <a:t>heavy metals and other contaminants </a:t>
            </a:r>
            <a:r>
              <a:rPr lang="en-US" sz="2000" dirty="0"/>
              <a:t>and </a:t>
            </a:r>
          </a:p>
          <a:p>
            <a:pPr lvl="1"/>
            <a:r>
              <a:rPr lang="en-US" sz="2000" dirty="0"/>
              <a:t>(2) measuring soil properties that are important </a:t>
            </a:r>
            <a:r>
              <a:rPr lang="en-US" sz="2000" u="sng" dirty="0"/>
              <a:t>for agronomic management</a:t>
            </a:r>
            <a:r>
              <a:rPr lang="en-US" sz="2000" dirty="0"/>
              <a:t>, such as nutrients and soil health indicators. </a:t>
            </a:r>
          </a:p>
          <a:p>
            <a:r>
              <a:rPr lang="en-US" sz="2400" dirty="0"/>
              <a:t>Generally, sites will benefit from conducting both types of soil testing.</a:t>
            </a:r>
          </a:p>
        </p:txBody>
      </p:sp>
      <p:pic>
        <p:nvPicPr>
          <p:cNvPr id="4" name="Picture 3" descr="A spade full of soil, laying on the ground in front of a cabbage plant in a garden.  ">
            <a:extLst>
              <a:ext uri="{FF2B5EF4-FFF2-40B4-BE49-F238E27FC236}">
                <a16:creationId xmlns:a16="http://schemas.microsoft.com/office/drawing/2014/main" id="{2FBCD179-A6F3-9289-D142-39408EF0E736}"/>
              </a:ext>
            </a:extLst>
          </p:cNvPr>
          <p:cNvPicPr>
            <a:picLocks noChangeAspect="1"/>
          </p:cNvPicPr>
          <p:nvPr/>
        </p:nvPicPr>
        <p:blipFill>
          <a:blip r:embed="rId3"/>
          <a:stretch>
            <a:fillRect/>
          </a:stretch>
        </p:blipFill>
        <p:spPr>
          <a:xfrm>
            <a:off x="6133214" y="2063716"/>
            <a:ext cx="2971268" cy="2730568"/>
          </a:xfrm>
          <a:prstGeom prst="rect">
            <a:avLst/>
          </a:prstGeom>
        </p:spPr>
      </p:pic>
    </p:spTree>
    <p:extLst>
      <p:ext uri="{BB962C8B-B14F-4D97-AF65-F5344CB8AC3E}">
        <p14:creationId xmlns:p14="http://schemas.microsoft.com/office/powerpoint/2010/main" val="312792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52FBF9-8415-5AFC-268C-A030E1539482}"/>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Intro Questions</a:t>
            </a:r>
          </a:p>
        </p:txBody>
      </p:sp>
      <p:sp>
        <p:nvSpPr>
          <p:cNvPr id="3" name="Content Placeholder 2">
            <a:extLst>
              <a:ext uri="{FF2B5EF4-FFF2-40B4-BE49-F238E27FC236}">
                <a16:creationId xmlns:a16="http://schemas.microsoft.com/office/drawing/2014/main" id="{9557FD3F-51C0-F527-BA49-7F15FFF407DA}"/>
              </a:ext>
            </a:extLst>
          </p:cNvPr>
          <p:cNvSpPr>
            <a:spLocks noGrp="1"/>
          </p:cNvSpPr>
          <p:nvPr>
            <p:ph sz="quarter" idx="10"/>
          </p:nvPr>
        </p:nvSpPr>
        <p:spPr/>
        <p:txBody>
          <a:bodyPr/>
          <a:lstStyle/>
          <a:p>
            <a:r>
              <a:rPr lang="en-US" sz="2400" dirty="0"/>
              <a:t>Is the process for evaluating site conditions different for urban sites vs rural sites?</a:t>
            </a:r>
          </a:p>
          <a:p>
            <a:r>
              <a:rPr lang="en-US" sz="2400" dirty="0"/>
              <a:t>What is different about it?</a:t>
            </a:r>
          </a:p>
          <a:p>
            <a:r>
              <a:rPr lang="en-US" sz="2400" dirty="0"/>
              <a:t>How does the potential for soil contamination change the way that we evaluate urban sites for conservation planning?</a:t>
            </a:r>
          </a:p>
        </p:txBody>
      </p:sp>
    </p:spTree>
    <p:extLst>
      <p:ext uri="{BB962C8B-B14F-4D97-AF65-F5344CB8AC3E}">
        <p14:creationId xmlns:p14="http://schemas.microsoft.com/office/powerpoint/2010/main" val="388632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2EB454-31C9-B5DB-9855-44B4B38745A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Testing: Sampling Strategies</a:t>
            </a:r>
          </a:p>
        </p:txBody>
      </p:sp>
      <p:sp>
        <p:nvSpPr>
          <p:cNvPr id="3" name="Content Placeholder 2">
            <a:extLst>
              <a:ext uri="{FF2B5EF4-FFF2-40B4-BE49-F238E27FC236}">
                <a16:creationId xmlns:a16="http://schemas.microsoft.com/office/drawing/2014/main" id="{20C3BFE8-BFCA-8121-AA1F-4A9F57D27EF4}"/>
              </a:ext>
            </a:extLst>
          </p:cNvPr>
          <p:cNvSpPr>
            <a:spLocks noGrp="1"/>
          </p:cNvSpPr>
          <p:nvPr>
            <p:ph sz="quarter" idx="10"/>
          </p:nvPr>
        </p:nvSpPr>
        <p:spPr>
          <a:xfrm>
            <a:off x="379075" y="1599717"/>
            <a:ext cx="7698125" cy="4311985"/>
          </a:xfrm>
        </p:spPr>
        <p:txBody>
          <a:bodyPr>
            <a:normAutofit lnSpcReduction="10000"/>
          </a:bodyPr>
          <a:lstStyle/>
          <a:p>
            <a:r>
              <a:rPr lang="en-US" sz="2400" dirty="0"/>
              <a:t>Composite samples to assess “average values” for sites</a:t>
            </a:r>
          </a:p>
          <a:p>
            <a:r>
              <a:rPr lang="en-US" sz="2400" dirty="0"/>
              <a:t>Areas with unique conditions and concerns (e.g., in the drip line of a building or areas close to a road), then it may need individual soil samples.</a:t>
            </a:r>
          </a:p>
          <a:p>
            <a:r>
              <a:rPr lang="en-US" sz="2400" dirty="0"/>
              <a:t>Larger, more complex sites with diverse  conditions, collect representative samples from different areas with distinct </a:t>
            </a:r>
          </a:p>
          <a:p>
            <a:pPr lvl="1"/>
            <a:r>
              <a:rPr lang="en-US" sz="2200" dirty="0"/>
              <a:t>Soil type or conditions</a:t>
            </a:r>
          </a:p>
          <a:p>
            <a:pPr lvl="1"/>
            <a:r>
              <a:rPr lang="en-US" sz="2200" dirty="0"/>
              <a:t>Management of soil </a:t>
            </a:r>
          </a:p>
          <a:p>
            <a:pPr lvl="1"/>
            <a:r>
              <a:rPr lang="en-US" sz="2200" dirty="0"/>
              <a:t>Crop type</a:t>
            </a:r>
          </a:p>
          <a:p>
            <a:pPr lvl="1"/>
            <a:r>
              <a:rPr lang="en-US" sz="2200" dirty="0"/>
              <a:t>Land use history</a:t>
            </a:r>
          </a:p>
        </p:txBody>
      </p:sp>
    </p:spTree>
    <p:extLst>
      <p:ext uri="{BB962C8B-B14F-4D97-AF65-F5344CB8AC3E}">
        <p14:creationId xmlns:p14="http://schemas.microsoft.com/office/powerpoint/2010/main" val="33603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D2A3A-BF45-8736-6A28-0FE45FDE9F55}"/>
              </a:ext>
            </a:extLst>
          </p:cNvPr>
          <p:cNvSpPr>
            <a:spLocks noGrp="1"/>
          </p:cNvSpPr>
          <p:nvPr>
            <p:ph type="title" idx="4294967295"/>
          </p:nvPr>
        </p:nvSpPr>
        <p:spPr>
          <a:xfrm>
            <a:off x="95504" y="694411"/>
            <a:ext cx="9144000" cy="10918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5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Testing: </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5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Labs for heavy metal testing</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B0987BAE-5FC0-850F-3CE7-08E629D2C8F6}"/>
              </a:ext>
            </a:extLst>
          </p:cNvPr>
          <p:cNvSpPr>
            <a:spLocks noGrp="1"/>
          </p:cNvSpPr>
          <p:nvPr>
            <p:ph sz="quarter" idx="10"/>
          </p:nvPr>
        </p:nvSpPr>
        <p:spPr>
          <a:xfrm>
            <a:off x="219456" y="1995679"/>
            <a:ext cx="5639084" cy="3554516"/>
          </a:xfrm>
        </p:spPr>
        <p:txBody>
          <a:bodyPr>
            <a:normAutofit/>
          </a:bodyPr>
          <a:lstStyle/>
          <a:p>
            <a:r>
              <a:rPr lang="en-US" sz="2400" u="sng" dirty="0"/>
              <a:t>Key Considerations:</a:t>
            </a:r>
          </a:p>
          <a:p>
            <a:r>
              <a:rPr lang="en-US" sz="2400" dirty="0"/>
              <a:t>Know what labs in your region offer testing for heavy metals and/or organic contaminants. </a:t>
            </a:r>
          </a:p>
          <a:p>
            <a:r>
              <a:rPr lang="en-US" sz="2400" dirty="0"/>
              <a:t>U.S. EPA guidance for land use is based on results specific lab methods. </a:t>
            </a:r>
          </a:p>
          <a:p>
            <a:endParaRPr lang="en-US" dirty="0"/>
          </a:p>
        </p:txBody>
      </p:sp>
    </p:spTree>
    <p:extLst>
      <p:ext uri="{BB962C8B-B14F-4D97-AF65-F5344CB8AC3E}">
        <p14:creationId xmlns:p14="http://schemas.microsoft.com/office/powerpoint/2010/main" val="266737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2AD1FE-2CDB-BDF5-1250-219B7A18A6B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Screening Levels</a:t>
            </a:r>
          </a:p>
        </p:txBody>
      </p:sp>
      <p:sp>
        <p:nvSpPr>
          <p:cNvPr id="3" name="Content Placeholder 2">
            <a:extLst>
              <a:ext uri="{FF2B5EF4-FFF2-40B4-BE49-F238E27FC236}">
                <a16:creationId xmlns:a16="http://schemas.microsoft.com/office/drawing/2014/main" id="{3C73769A-CC35-F4D1-1F36-4CCF8ADC3EE3}"/>
              </a:ext>
            </a:extLst>
          </p:cNvPr>
          <p:cNvSpPr>
            <a:spLocks noGrp="1"/>
          </p:cNvSpPr>
          <p:nvPr>
            <p:ph sz="quarter" idx="10"/>
          </p:nvPr>
        </p:nvSpPr>
        <p:spPr/>
        <p:txBody>
          <a:bodyPr>
            <a:normAutofit/>
          </a:bodyPr>
          <a:lstStyle/>
          <a:p>
            <a:r>
              <a:rPr lang="en-US" sz="2400" dirty="0"/>
              <a:t>Soil screening levels (SSLs) are based on calculations of risk from exposure. </a:t>
            </a:r>
          </a:p>
          <a:p>
            <a:r>
              <a:rPr lang="en-US" sz="2400" dirty="0"/>
              <a:t>U.S. EPA maintains public spreadsheet of SSLs for many contaminants at their </a:t>
            </a:r>
            <a:r>
              <a:rPr lang="en-US" sz="2400" dirty="0">
                <a:hlinkClick r:id="rId3"/>
              </a:rPr>
              <a:t>Regional Screening Levels site</a:t>
            </a:r>
            <a:r>
              <a:rPr lang="en-US" sz="2400" dirty="0"/>
              <a:t>. </a:t>
            </a:r>
          </a:p>
          <a:p>
            <a:r>
              <a:rPr lang="en-US" sz="2400" dirty="0"/>
              <a:t>Many U.S. states have their own screening levels and guidance for contaminants in soils – often Dept. of Environment. </a:t>
            </a:r>
          </a:p>
          <a:p>
            <a:r>
              <a:rPr lang="en-US" sz="2400" dirty="0"/>
              <a:t>Does your state environmental agency have guidance on soil screening levels for contaminants?</a:t>
            </a:r>
          </a:p>
          <a:p>
            <a:pPr marL="0" indent="0">
              <a:buNone/>
            </a:pPr>
            <a:endParaRPr lang="en-US" dirty="0"/>
          </a:p>
        </p:txBody>
      </p:sp>
    </p:spTree>
    <p:extLst>
      <p:ext uri="{BB962C8B-B14F-4D97-AF65-F5344CB8AC3E}">
        <p14:creationId xmlns:p14="http://schemas.microsoft.com/office/powerpoint/2010/main" val="74178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4DB8951-A5C1-8AEB-90D1-CBC7D4D3A1B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Nutrient Tests</a:t>
            </a:r>
          </a:p>
        </p:txBody>
      </p:sp>
      <p:sp>
        <p:nvSpPr>
          <p:cNvPr id="5" name="Content Placeholder 4">
            <a:extLst>
              <a:ext uri="{FF2B5EF4-FFF2-40B4-BE49-F238E27FC236}">
                <a16:creationId xmlns:a16="http://schemas.microsoft.com/office/drawing/2014/main" id="{167D758E-32B9-C54E-9E8C-7E3A3A482D21}"/>
              </a:ext>
            </a:extLst>
          </p:cNvPr>
          <p:cNvSpPr>
            <a:spLocks noGrp="1"/>
          </p:cNvSpPr>
          <p:nvPr>
            <p:ph sz="quarter" idx="10"/>
          </p:nvPr>
        </p:nvSpPr>
        <p:spPr>
          <a:xfrm>
            <a:off x="293351" y="1533643"/>
            <a:ext cx="4618375" cy="4499929"/>
          </a:xfrm>
        </p:spPr>
        <p:txBody>
          <a:bodyPr>
            <a:normAutofit fontScale="92500" lnSpcReduction="10000"/>
          </a:bodyPr>
          <a:lstStyle/>
          <a:p>
            <a:r>
              <a:rPr lang="en-US" sz="2600" dirty="0"/>
              <a:t>Good investment for small-scale farms and urban agriculture project. </a:t>
            </a:r>
          </a:p>
          <a:p>
            <a:r>
              <a:rPr lang="en-US" sz="2600" dirty="0"/>
              <a:t>Macronutrients can be low/limiting in urban soils. </a:t>
            </a:r>
          </a:p>
          <a:p>
            <a:r>
              <a:rPr lang="en-US" sz="2600" dirty="0"/>
              <a:t>Analyses recommended for urban agriculture (U.S. EPA 2011)</a:t>
            </a:r>
          </a:p>
          <a:p>
            <a:pPr lvl="1"/>
            <a:r>
              <a:rPr lang="en-US" sz="2400" dirty="0"/>
              <a:t>pH</a:t>
            </a:r>
          </a:p>
          <a:p>
            <a:pPr lvl="1"/>
            <a:r>
              <a:rPr lang="en-US" sz="2400" dirty="0"/>
              <a:t>Organic matter</a:t>
            </a:r>
          </a:p>
          <a:p>
            <a:pPr lvl="1"/>
            <a:r>
              <a:rPr lang="en-US" sz="2400" dirty="0"/>
              <a:t>Macronutrients</a:t>
            </a:r>
          </a:p>
          <a:p>
            <a:pPr lvl="1"/>
            <a:r>
              <a:rPr lang="en-US" sz="2400" dirty="0"/>
              <a:t>Micronutrients</a:t>
            </a:r>
          </a:p>
          <a:p>
            <a:pPr lvl="1"/>
            <a:r>
              <a:rPr lang="en-US" sz="2400" dirty="0"/>
              <a:t>Heavy metals</a:t>
            </a:r>
          </a:p>
          <a:p>
            <a:endParaRPr lang="en-US" dirty="0"/>
          </a:p>
        </p:txBody>
      </p:sp>
      <p:pic>
        <p:nvPicPr>
          <p:cNvPr id="7" name="Picture 6" descr="A soil analysis laboratory report with graphs. ">
            <a:extLst>
              <a:ext uri="{FF2B5EF4-FFF2-40B4-BE49-F238E27FC236}">
                <a16:creationId xmlns:a16="http://schemas.microsoft.com/office/drawing/2014/main" id="{0F6EB9F2-04DF-F03D-5B91-FCCD45402F6B}"/>
              </a:ext>
            </a:extLst>
          </p:cNvPr>
          <p:cNvPicPr>
            <a:picLocks noChangeAspect="1"/>
          </p:cNvPicPr>
          <p:nvPr/>
        </p:nvPicPr>
        <p:blipFill rotWithShape="1">
          <a:blip r:embed="rId3"/>
          <a:srcRect t="22175" b="22687"/>
          <a:stretch/>
        </p:blipFill>
        <p:spPr>
          <a:xfrm>
            <a:off x="4997451" y="2078181"/>
            <a:ext cx="4082375" cy="2545682"/>
          </a:xfrm>
          <a:prstGeom prst="rect">
            <a:avLst/>
          </a:prstGeom>
        </p:spPr>
      </p:pic>
    </p:spTree>
    <p:extLst>
      <p:ext uri="{BB962C8B-B14F-4D97-AF65-F5344CB8AC3E}">
        <p14:creationId xmlns:p14="http://schemas.microsoft.com/office/powerpoint/2010/main" val="1908121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D1B76E-7CCA-3871-8825-D995BBF8B442}"/>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Additional Resources</a:t>
            </a:r>
          </a:p>
        </p:txBody>
      </p:sp>
      <p:sp>
        <p:nvSpPr>
          <p:cNvPr id="3" name="Content Placeholder 2">
            <a:extLst>
              <a:ext uri="{FF2B5EF4-FFF2-40B4-BE49-F238E27FC236}">
                <a16:creationId xmlns:a16="http://schemas.microsoft.com/office/drawing/2014/main" id="{9B140D81-F022-DA4F-022D-D9F5BC173BC7}"/>
              </a:ext>
            </a:extLst>
          </p:cNvPr>
          <p:cNvSpPr>
            <a:spLocks noGrp="1"/>
          </p:cNvSpPr>
          <p:nvPr>
            <p:ph sz="quarter" idx="10"/>
          </p:nvPr>
        </p:nvSpPr>
        <p:spPr/>
        <p:txBody>
          <a:bodyPr/>
          <a:lstStyle/>
          <a:p>
            <a:endParaRPr lang="en-US" dirty="0"/>
          </a:p>
        </p:txBody>
      </p:sp>
    </p:spTree>
    <p:extLst>
      <p:ext uri="{BB962C8B-B14F-4D97-AF65-F5344CB8AC3E}">
        <p14:creationId xmlns:p14="http://schemas.microsoft.com/office/powerpoint/2010/main" val="3319875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905F0-C694-16CB-FE9B-6245899953EA}"/>
              </a:ext>
            </a:extLst>
          </p:cNvPr>
          <p:cNvSpPr>
            <a:spLocks noGrp="1"/>
          </p:cNvSpPr>
          <p:nvPr>
            <p:ph type="title" idx="4294967295"/>
          </p:nvPr>
        </p:nvSpPr>
        <p:spPr>
          <a:xfrm>
            <a:off x="252663" y="899883"/>
            <a:ext cx="5065295" cy="16508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Questions ??</a:t>
            </a:r>
          </a:p>
        </p:txBody>
      </p:sp>
      <p:sp>
        <p:nvSpPr>
          <p:cNvPr id="3" name="Content Placeholder 2">
            <a:extLst>
              <a:ext uri="{FF2B5EF4-FFF2-40B4-BE49-F238E27FC236}">
                <a16:creationId xmlns:a16="http://schemas.microsoft.com/office/drawing/2014/main" id="{DF27D8D7-4A81-32B3-AC8C-6337D209F9EA}"/>
              </a:ext>
            </a:extLst>
          </p:cNvPr>
          <p:cNvSpPr>
            <a:spLocks noGrp="1"/>
          </p:cNvSpPr>
          <p:nvPr>
            <p:ph sz="quarter" idx="10"/>
          </p:nvPr>
        </p:nvSpPr>
        <p:spPr>
          <a:xfrm>
            <a:off x="379075" y="3638551"/>
            <a:ext cx="6318326" cy="1819274"/>
          </a:xfrm>
        </p:spPr>
        <p:txBody>
          <a:bodyPr/>
          <a:lstStyle/>
          <a:p>
            <a:endParaRPr lang="en-US" dirty="0"/>
          </a:p>
        </p:txBody>
      </p:sp>
      <p:pic>
        <p:nvPicPr>
          <p:cNvPr id="6" name="Picture Placeholder 5" descr="A green and white logo that says &quot;I did healthy soil.&quot;">
            <a:extLst>
              <a:ext uri="{FF2B5EF4-FFF2-40B4-BE49-F238E27FC236}">
                <a16:creationId xmlns:a16="http://schemas.microsoft.com/office/drawing/2014/main" id="{A6D4EF87-C6CE-6E38-14B7-3A792A9BA0FE}"/>
              </a:ext>
            </a:extLst>
          </p:cNvPr>
          <p:cNvPicPr>
            <a:picLocks noGrp="1" noChangeAspect="1"/>
          </p:cNvPicPr>
          <p:nvPr>
            <p:ph type="pic" sz="quarter" idx="12"/>
          </p:nvPr>
        </p:nvPicPr>
        <p:blipFill rotWithShape="1">
          <a:blip r:embed="rId2"/>
          <a:srcRect l="-421" r="-21593"/>
          <a:stretch/>
        </p:blipFill>
        <p:spPr>
          <a:xfrm>
            <a:off x="4793942" y="1543051"/>
            <a:ext cx="5226728" cy="3914774"/>
          </a:xfrm>
        </p:spPr>
      </p:pic>
    </p:spTree>
    <p:extLst>
      <p:ext uri="{BB962C8B-B14F-4D97-AF65-F5344CB8AC3E}">
        <p14:creationId xmlns:p14="http://schemas.microsoft.com/office/powerpoint/2010/main" val="4181194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itle 1">
            <a:extLst>
              <a:ext uri="{FF2B5EF4-FFF2-40B4-BE49-F238E27FC236}">
                <a16:creationId xmlns:a16="http://schemas.microsoft.com/office/drawing/2014/main" id="{4B6B0E75-C99B-4F10-B24E-B9DB733353E5}"/>
              </a:ext>
            </a:extLst>
          </p:cNvPr>
          <p:cNvSpPr txBox="1">
            <a:spLocks noGrp="1"/>
          </p:cNvSpPr>
          <p:nvPr>
            <p:ph type="title" idx="4294967295"/>
          </p:nvPr>
        </p:nvSpPr>
        <p:spPr>
          <a:xfrm>
            <a:off x="1390023" y="3485020"/>
            <a:ext cx="6363955" cy="1384995"/>
          </a:xfrm>
          <a:prstGeom prst="rect">
            <a:avLst/>
          </a:prstGeom>
          <a:solidFill>
            <a:schemeClr val="tx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This information is provided as a public service and constitutes no endorsement by the United States Department of Agriculture or the Natural Resources Conservation Service of any service, supply, or equipment listed. </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While an effort has been made to provide a complete and accurate listing of services, supplies, and equipment, omissions or other errors may occur and, therefore, other available sources of information should be consulted</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The USDA is an equal opportunity provider and employer.</a:t>
            </a:r>
          </a:p>
        </p:txBody>
      </p:sp>
    </p:spTree>
    <p:extLst>
      <p:ext uri="{BB962C8B-B14F-4D97-AF65-F5344CB8AC3E}">
        <p14:creationId xmlns:p14="http://schemas.microsoft.com/office/powerpoint/2010/main" val="2948549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078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B32512-185A-5D32-5BC9-7B76B6D9961D}"/>
              </a:ext>
            </a:extLst>
          </p:cNvPr>
          <p:cNvSpPr>
            <a:spLocks noGrp="1"/>
          </p:cNvSpPr>
          <p:nvPr>
            <p:ph type="body" sz="quarter" idx="11"/>
          </p:nvPr>
        </p:nvSpPr>
        <p:spPr/>
        <p:txBody>
          <a:bodyPr>
            <a:normAutofit fontScale="85000" lnSpcReduction="10000"/>
          </a:bodyPr>
          <a:lstStyle/>
          <a:p>
            <a:r>
              <a:rPr lang="en-US" dirty="0"/>
              <a:t>Background Info: US EPA Database</a:t>
            </a:r>
          </a:p>
        </p:txBody>
      </p:sp>
      <p:sp>
        <p:nvSpPr>
          <p:cNvPr id="3" name="Content Placeholder 2">
            <a:extLst>
              <a:ext uri="{FF2B5EF4-FFF2-40B4-BE49-F238E27FC236}">
                <a16:creationId xmlns:a16="http://schemas.microsoft.com/office/drawing/2014/main" id="{957F0FD4-973A-4CF8-C192-BEFDC2CA14BA}"/>
              </a:ext>
            </a:extLst>
          </p:cNvPr>
          <p:cNvSpPr>
            <a:spLocks noGrp="1"/>
          </p:cNvSpPr>
          <p:nvPr>
            <p:ph sz="quarter" idx="10"/>
          </p:nvPr>
        </p:nvSpPr>
        <p:spPr>
          <a:xfrm>
            <a:off x="379075" y="2503171"/>
            <a:ext cx="6318326" cy="2954654"/>
          </a:xfrm>
        </p:spPr>
        <p:txBody>
          <a:bodyPr/>
          <a:lstStyle/>
          <a:p>
            <a:endParaRPr lang="en-US" dirty="0"/>
          </a:p>
        </p:txBody>
      </p:sp>
      <p:sp>
        <p:nvSpPr>
          <p:cNvPr id="4" name="Picture Placeholder 3">
            <a:extLst>
              <a:ext uri="{FF2B5EF4-FFF2-40B4-BE49-F238E27FC236}">
                <a16:creationId xmlns:a16="http://schemas.microsoft.com/office/drawing/2014/main" id="{77A2157D-1DE8-4314-DEF5-1353CF530F39}"/>
              </a:ext>
            </a:extLst>
          </p:cNvPr>
          <p:cNvSpPr>
            <a:spLocks noGrp="1"/>
          </p:cNvSpPr>
          <p:nvPr>
            <p:ph type="pic" sz="quarter" idx="12"/>
          </p:nvPr>
        </p:nvSpPr>
        <p:spPr/>
        <p:txBody>
          <a:bodyPr/>
          <a:lstStyle/>
          <a:p>
            <a:endParaRPr lang="en-US"/>
          </a:p>
        </p:txBody>
      </p:sp>
    </p:spTree>
    <p:extLst>
      <p:ext uri="{BB962C8B-B14F-4D97-AF65-F5344CB8AC3E}">
        <p14:creationId xmlns:p14="http://schemas.microsoft.com/office/powerpoint/2010/main" val="3073262698"/>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54BF68-CC85-4EFD-EEED-F458418EE88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Contamination</a:t>
            </a:r>
          </a:p>
        </p:txBody>
      </p:sp>
      <p:sp>
        <p:nvSpPr>
          <p:cNvPr id="3" name="Content Placeholder 2">
            <a:extLst>
              <a:ext uri="{FF2B5EF4-FFF2-40B4-BE49-F238E27FC236}">
                <a16:creationId xmlns:a16="http://schemas.microsoft.com/office/drawing/2014/main" id="{57D30518-9353-2488-B233-84E0A19731A5}"/>
              </a:ext>
            </a:extLst>
          </p:cNvPr>
          <p:cNvSpPr>
            <a:spLocks noGrp="1"/>
          </p:cNvSpPr>
          <p:nvPr>
            <p:ph sz="quarter" idx="10"/>
          </p:nvPr>
        </p:nvSpPr>
        <p:spPr>
          <a:xfrm>
            <a:off x="227478" y="2078182"/>
            <a:ext cx="4565903" cy="3379643"/>
          </a:xfrm>
        </p:spPr>
        <p:txBody>
          <a:bodyPr/>
          <a:lstStyle/>
          <a:p>
            <a:r>
              <a:rPr lang="en-US" sz="2400" dirty="0"/>
              <a:t>How would you define “soil contamination”?  What is it?</a:t>
            </a:r>
          </a:p>
        </p:txBody>
      </p:sp>
      <p:pic>
        <p:nvPicPr>
          <p:cNvPr id="4" name="Picture 3" descr="A house behing demolished. ">
            <a:extLst>
              <a:ext uri="{FF2B5EF4-FFF2-40B4-BE49-F238E27FC236}">
                <a16:creationId xmlns:a16="http://schemas.microsoft.com/office/drawing/2014/main" id="{52A45210-E3F5-3A49-39B3-4DF3A4A14C7C}"/>
              </a:ext>
            </a:extLst>
          </p:cNvPr>
          <p:cNvPicPr>
            <a:picLocks noChangeAspect="1"/>
          </p:cNvPicPr>
          <p:nvPr/>
        </p:nvPicPr>
        <p:blipFill>
          <a:blip r:embed="rId3"/>
          <a:srcRect b="8772"/>
          <a:stretch/>
        </p:blipFill>
        <p:spPr>
          <a:xfrm>
            <a:off x="5056848" y="1880090"/>
            <a:ext cx="3939571" cy="2713175"/>
          </a:xfrm>
          <a:prstGeom prst="rect">
            <a:avLst/>
          </a:prstGeom>
        </p:spPr>
      </p:pic>
      <p:sp>
        <p:nvSpPr>
          <p:cNvPr id="5" name="TextBox 4">
            <a:extLst>
              <a:ext uri="{FF2B5EF4-FFF2-40B4-BE49-F238E27FC236}">
                <a16:creationId xmlns:a16="http://schemas.microsoft.com/office/drawing/2014/main" id="{176E9665-FA86-062B-6DC9-17DF5CAFA1AE}"/>
              </a:ext>
            </a:extLst>
          </p:cNvPr>
          <p:cNvSpPr txBox="1"/>
          <p:nvPr/>
        </p:nvSpPr>
        <p:spPr>
          <a:xfrm>
            <a:off x="5409875" y="5005224"/>
            <a:ext cx="3398177" cy="507831"/>
          </a:xfrm>
          <a:prstGeom prst="rect">
            <a:avLst/>
          </a:prstGeom>
          <a:noFill/>
        </p:spPr>
        <p:txBody>
          <a:bodyPr wrap="square" rtlCol="0">
            <a:spAutoFit/>
          </a:bodyPr>
          <a:lstStyle/>
          <a:p>
            <a:r>
              <a:rPr lang="en-US" sz="1350" dirty="0"/>
              <a:t>Photo: Youngstown Neighborhood Development Corporation, OH. </a:t>
            </a:r>
          </a:p>
        </p:txBody>
      </p:sp>
    </p:spTree>
    <p:extLst>
      <p:ext uri="{BB962C8B-B14F-4D97-AF65-F5344CB8AC3E}">
        <p14:creationId xmlns:p14="http://schemas.microsoft.com/office/powerpoint/2010/main" val="78816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54BF68-CC85-4EFD-EEED-F458418EE88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Contamination</a:t>
            </a:r>
          </a:p>
        </p:txBody>
      </p:sp>
      <p:sp>
        <p:nvSpPr>
          <p:cNvPr id="3" name="Content Placeholder 2">
            <a:extLst>
              <a:ext uri="{FF2B5EF4-FFF2-40B4-BE49-F238E27FC236}">
                <a16:creationId xmlns:a16="http://schemas.microsoft.com/office/drawing/2014/main" id="{57D30518-9353-2488-B233-84E0A19731A5}"/>
              </a:ext>
            </a:extLst>
          </p:cNvPr>
          <p:cNvSpPr>
            <a:spLocks noGrp="1"/>
          </p:cNvSpPr>
          <p:nvPr>
            <p:ph sz="quarter" idx="10"/>
          </p:nvPr>
        </p:nvSpPr>
        <p:spPr>
          <a:xfrm>
            <a:off x="227478" y="2078182"/>
            <a:ext cx="4829370" cy="4141865"/>
          </a:xfrm>
        </p:spPr>
        <p:txBody>
          <a:bodyPr>
            <a:normAutofit fontScale="92500"/>
          </a:bodyPr>
          <a:lstStyle/>
          <a:p>
            <a:r>
              <a:rPr lang="en-US" sz="2400" dirty="0"/>
              <a:t>Elevated concentrations of elements and compounds that are hazardous to human health</a:t>
            </a:r>
          </a:p>
          <a:p>
            <a:r>
              <a:rPr lang="en-US" sz="2400" dirty="0"/>
              <a:t>Heavy metals (Pb, As, Cd, etc.)</a:t>
            </a:r>
          </a:p>
          <a:p>
            <a:r>
              <a:rPr lang="en-US" sz="2400" dirty="0"/>
              <a:t>Organic compounds (petrochemicals, PAHs, PFAS)</a:t>
            </a:r>
          </a:p>
          <a:p>
            <a:r>
              <a:rPr lang="en-US" sz="2400" dirty="0"/>
              <a:t>Land use guidelines based on soil screening levels from U.S. EPA and state level agencies. </a:t>
            </a:r>
          </a:p>
          <a:p>
            <a:pPr marL="0" indent="0">
              <a:buNone/>
            </a:pPr>
            <a:endParaRPr lang="en-US" dirty="0"/>
          </a:p>
        </p:txBody>
      </p:sp>
      <p:pic>
        <p:nvPicPr>
          <p:cNvPr id="4" name="Picture 3" descr="A house behing demolished. ">
            <a:extLst>
              <a:ext uri="{FF2B5EF4-FFF2-40B4-BE49-F238E27FC236}">
                <a16:creationId xmlns:a16="http://schemas.microsoft.com/office/drawing/2014/main" id="{52A45210-E3F5-3A49-39B3-4DF3A4A14C7C}"/>
              </a:ext>
            </a:extLst>
          </p:cNvPr>
          <p:cNvPicPr>
            <a:picLocks noChangeAspect="1"/>
          </p:cNvPicPr>
          <p:nvPr/>
        </p:nvPicPr>
        <p:blipFill>
          <a:blip r:embed="rId3"/>
          <a:srcRect b="8774"/>
          <a:stretch/>
        </p:blipFill>
        <p:spPr>
          <a:xfrm>
            <a:off x="5056848" y="2072412"/>
            <a:ext cx="3939571" cy="2713175"/>
          </a:xfrm>
          <a:prstGeom prst="rect">
            <a:avLst/>
          </a:prstGeom>
        </p:spPr>
      </p:pic>
      <p:sp>
        <p:nvSpPr>
          <p:cNvPr id="5" name="TextBox 4">
            <a:extLst>
              <a:ext uri="{FF2B5EF4-FFF2-40B4-BE49-F238E27FC236}">
                <a16:creationId xmlns:a16="http://schemas.microsoft.com/office/drawing/2014/main" id="{176E9665-FA86-062B-6DC9-17DF5CAFA1AE}"/>
              </a:ext>
            </a:extLst>
          </p:cNvPr>
          <p:cNvSpPr txBox="1"/>
          <p:nvPr/>
        </p:nvSpPr>
        <p:spPr>
          <a:xfrm>
            <a:off x="5409875" y="5005224"/>
            <a:ext cx="3398177" cy="507831"/>
          </a:xfrm>
          <a:prstGeom prst="rect">
            <a:avLst/>
          </a:prstGeom>
          <a:noFill/>
        </p:spPr>
        <p:txBody>
          <a:bodyPr wrap="square" rtlCol="0">
            <a:spAutoFit/>
          </a:bodyPr>
          <a:lstStyle/>
          <a:p>
            <a:r>
              <a:rPr lang="en-US" sz="1350" dirty="0"/>
              <a:t>Photo: Youngstown Neighborhood Development Corporation, OH. </a:t>
            </a:r>
          </a:p>
        </p:txBody>
      </p:sp>
    </p:spTree>
    <p:extLst>
      <p:ext uri="{BB962C8B-B14F-4D97-AF65-F5344CB8AC3E}">
        <p14:creationId xmlns:p14="http://schemas.microsoft.com/office/powerpoint/2010/main" val="206098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A68A0-A919-4690-E026-15EF310B0B2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How Does Soil Contamination Occur?</a:t>
            </a:r>
          </a:p>
        </p:txBody>
      </p:sp>
      <p:sp>
        <p:nvSpPr>
          <p:cNvPr id="3" name="Content Placeholder 2">
            <a:extLst>
              <a:ext uri="{FF2B5EF4-FFF2-40B4-BE49-F238E27FC236}">
                <a16:creationId xmlns:a16="http://schemas.microsoft.com/office/drawing/2014/main" id="{71455A17-CE05-691C-359E-074154FE18BB}"/>
              </a:ext>
            </a:extLst>
          </p:cNvPr>
          <p:cNvSpPr>
            <a:spLocks noGrp="1"/>
          </p:cNvSpPr>
          <p:nvPr>
            <p:ph sz="quarter" idx="10"/>
          </p:nvPr>
        </p:nvSpPr>
        <p:spPr>
          <a:xfrm>
            <a:off x="379076" y="2078182"/>
            <a:ext cx="5585789" cy="3379643"/>
          </a:xfrm>
        </p:spPr>
        <p:txBody>
          <a:bodyPr>
            <a:noAutofit/>
          </a:bodyPr>
          <a:lstStyle/>
          <a:p>
            <a:r>
              <a:rPr lang="en-US" sz="2400" dirty="0"/>
              <a:t>Past (or present) industrial land uses on site or in vicinity. </a:t>
            </a:r>
          </a:p>
          <a:p>
            <a:r>
              <a:rPr lang="en-US" sz="2400" dirty="0"/>
              <a:t>Use of chemical products on or near site. </a:t>
            </a:r>
          </a:p>
          <a:p>
            <a:pPr lvl="1"/>
            <a:r>
              <a:rPr lang="en-US" sz="2400" dirty="0"/>
              <a:t>Lead paint and leaded gasoline</a:t>
            </a:r>
          </a:p>
          <a:p>
            <a:pPr lvl="1"/>
            <a:r>
              <a:rPr lang="en-US" sz="2400" dirty="0"/>
              <a:t>Petroleum spills and dumping</a:t>
            </a:r>
          </a:p>
          <a:p>
            <a:pPr lvl="1"/>
            <a:r>
              <a:rPr lang="en-US" sz="2400" dirty="0"/>
              <a:t>Pesticides</a:t>
            </a:r>
          </a:p>
          <a:p>
            <a:pPr lvl="1"/>
            <a:r>
              <a:rPr lang="en-US" sz="2400" dirty="0"/>
              <a:t>Others…</a:t>
            </a:r>
          </a:p>
          <a:p>
            <a:r>
              <a:rPr lang="en-US" sz="2400" dirty="0"/>
              <a:t>Airborne deposition of contaminant particulate matter</a:t>
            </a:r>
          </a:p>
        </p:txBody>
      </p:sp>
      <p:pic>
        <p:nvPicPr>
          <p:cNvPr id="8" name="Picture 7" descr="A yellow poster with a drawing of a house">
            <a:extLst>
              <a:ext uri="{FF2B5EF4-FFF2-40B4-BE49-F238E27FC236}">
                <a16:creationId xmlns:a16="http://schemas.microsoft.com/office/drawing/2014/main" id="{5E54BA2A-470B-4225-1C27-FC083081BA21}"/>
              </a:ext>
            </a:extLst>
          </p:cNvPr>
          <p:cNvPicPr>
            <a:picLocks noChangeAspect="1"/>
          </p:cNvPicPr>
          <p:nvPr/>
        </p:nvPicPr>
        <p:blipFill>
          <a:blip r:embed="rId3"/>
          <a:stretch>
            <a:fillRect/>
          </a:stretch>
        </p:blipFill>
        <p:spPr>
          <a:xfrm>
            <a:off x="6545789" y="1914524"/>
            <a:ext cx="2219135" cy="3761245"/>
          </a:xfrm>
          <a:prstGeom prst="rect">
            <a:avLst/>
          </a:prstGeom>
        </p:spPr>
      </p:pic>
    </p:spTree>
    <p:extLst>
      <p:ext uri="{BB962C8B-B14F-4D97-AF65-F5344CB8AC3E}">
        <p14:creationId xmlns:p14="http://schemas.microsoft.com/office/powerpoint/2010/main" val="3613367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52C2BC-C178-0DB4-3817-2B30563856B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a:t>
            </a:r>
          </a:p>
        </p:txBody>
      </p:sp>
      <p:sp>
        <p:nvSpPr>
          <p:cNvPr id="3" name="Content Placeholder 2">
            <a:extLst>
              <a:ext uri="{FF2B5EF4-FFF2-40B4-BE49-F238E27FC236}">
                <a16:creationId xmlns:a16="http://schemas.microsoft.com/office/drawing/2014/main" id="{A8F4719E-28B5-F56E-91BF-B0CF5F41F5DE}"/>
              </a:ext>
            </a:extLst>
          </p:cNvPr>
          <p:cNvSpPr>
            <a:spLocks noGrp="1"/>
          </p:cNvSpPr>
          <p:nvPr>
            <p:ph sz="quarter" idx="10"/>
          </p:nvPr>
        </p:nvSpPr>
        <p:spPr>
          <a:xfrm>
            <a:off x="303838" y="2228850"/>
            <a:ext cx="8536325" cy="3077377"/>
          </a:xfrm>
        </p:spPr>
        <p:txBody>
          <a:bodyPr/>
          <a:lstStyle/>
          <a:p>
            <a:r>
              <a:rPr lang="en-US" sz="2400" dirty="0"/>
              <a:t>How do people get exposed to soil contaminants?  </a:t>
            </a:r>
          </a:p>
          <a:p>
            <a:r>
              <a:rPr lang="en-US" sz="2400" dirty="0"/>
              <a:t>What are the “exposure pathways”?</a:t>
            </a:r>
          </a:p>
        </p:txBody>
      </p:sp>
    </p:spTree>
    <p:extLst>
      <p:ext uri="{BB962C8B-B14F-4D97-AF65-F5344CB8AC3E}">
        <p14:creationId xmlns:p14="http://schemas.microsoft.com/office/powerpoint/2010/main" val="3506241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0EF55D-551A-D371-87D8-5B81E270018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Contaminant Exposure Pathways</a:t>
            </a:r>
          </a:p>
        </p:txBody>
      </p:sp>
      <p:sp>
        <p:nvSpPr>
          <p:cNvPr id="3" name="Content Placeholder 2">
            <a:extLst>
              <a:ext uri="{FF2B5EF4-FFF2-40B4-BE49-F238E27FC236}">
                <a16:creationId xmlns:a16="http://schemas.microsoft.com/office/drawing/2014/main" id="{79F92CF0-A15B-BEED-6752-CC22E0C9A6C1}"/>
              </a:ext>
            </a:extLst>
          </p:cNvPr>
          <p:cNvSpPr>
            <a:spLocks noGrp="1"/>
          </p:cNvSpPr>
          <p:nvPr>
            <p:ph sz="quarter" idx="10"/>
          </p:nvPr>
        </p:nvSpPr>
        <p:spPr>
          <a:xfrm>
            <a:off x="379075" y="2078182"/>
            <a:ext cx="4857293" cy="3379643"/>
          </a:xfrm>
        </p:spPr>
        <p:txBody>
          <a:bodyPr/>
          <a:lstStyle/>
          <a:p>
            <a:r>
              <a:rPr lang="en-US" sz="2400" b="1" dirty="0"/>
              <a:t>Direct ingestion of soil</a:t>
            </a:r>
          </a:p>
          <a:p>
            <a:pPr lvl="1"/>
            <a:r>
              <a:rPr lang="en-US" sz="2000" dirty="0"/>
              <a:t>Dust inhalation</a:t>
            </a:r>
          </a:p>
          <a:p>
            <a:pPr lvl="1"/>
            <a:r>
              <a:rPr lang="en-US" sz="2000" dirty="0"/>
              <a:t>Skin exposure</a:t>
            </a:r>
          </a:p>
          <a:p>
            <a:pPr lvl="1"/>
            <a:r>
              <a:rPr lang="en-US" sz="2000" dirty="0"/>
              <a:t>Dust and skin exposure from soil on clothing.</a:t>
            </a:r>
          </a:p>
          <a:p>
            <a:pPr lvl="1"/>
            <a:r>
              <a:rPr lang="en-US" sz="2000" dirty="0"/>
              <a:t>Children eating soil</a:t>
            </a:r>
          </a:p>
          <a:p>
            <a:pPr lvl="1"/>
            <a:r>
              <a:rPr lang="en-US" sz="2000" dirty="0"/>
              <a:t>Eating produce where soil hasn’t been fully washed off</a:t>
            </a:r>
          </a:p>
          <a:p>
            <a:r>
              <a:rPr lang="en-US" sz="2400" dirty="0"/>
              <a:t>Uptake by crop plants</a:t>
            </a:r>
          </a:p>
        </p:txBody>
      </p:sp>
      <p:pic>
        <p:nvPicPr>
          <p:cNvPr id="5" name="Picture 4" descr="A child holding a carrot that is covered in soil. ">
            <a:extLst>
              <a:ext uri="{FF2B5EF4-FFF2-40B4-BE49-F238E27FC236}">
                <a16:creationId xmlns:a16="http://schemas.microsoft.com/office/drawing/2014/main" id="{F997B3BC-27F3-04F6-740E-B5FE239AFCB0}"/>
              </a:ext>
            </a:extLst>
          </p:cNvPr>
          <p:cNvPicPr>
            <a:picLocks noChangeAspect="1"/>
          </p:cNvPicPr>
          <p:nvPr/>
        </p:nvPicPr>
        <p:blipFill>
          <a:blip r:embed="rId4"/>
          <a:srcRect l="21151" t="-1" r="59648" b="39029"/>
          <a:stretch/>
        </p:blipFill>
        <p:spPr>
          <a:xfrm>
            <a:off x="7443331" y="1400992"/>
            <a:ext cx="1321594" cy="41966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4737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0EF55D-551A-D371-87D8-5B81E270018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Contaminant Exposure Pathways</a:t>
            </a:r>
          </a:p>
        </p:txBody>
      </p:sp>
      <p:sp>
        <p:nvSpPr>
          <p:cNvPr id="3" name="Content Placeholder 2">
            <a:extLst>
              <a:ext uri="{FF2B5EF4-FFF2-40B4-BE49-F238E27FC236}">
                <a16:creationId xmlns:a16="http://schemas.microsoft.com/office/drawing/2014/main" id="{79F92CF0-A15B-BEED-6752-CC22E0C9A6C1}"/>
              </a:ext>
            </a:extLst>
          </p:cNvPr>
          <p:cNvSpPr>
            <a:spLocks noGrp="1"/>
          </p:cNvSpPr>
          <p:nvPr>
            <p:ph sz="quarter" idx="10"/>
          </p:nvPr>
        </p:nvSpPr>
        <p:spPr>
          <a:xfrm>
            <a:off x="147582" y="2078182"/>
            <a:ext cx="4424418" cy="3379643"/>
          </a:xfrm>
        </p:spPr>
        <p:txBody>
          <a:bodyPr/>
          <a:lstStyle/>
          <a:p>
            <a:r>
              <a:rPr lang="en-US" sz="2400" dirty="0"/>
              <a:t>Objective: </a:t>
            </a:r>
            <a:r>
              <a:rPr lang="en-US" sz="2400" b="1" dirty="0"/>
              <a:t>Reduce exposure!</a:t>
            </a:r>
          </a:p>
          <a:p>
            <a:r>
              <a:rPr lang="en-US" sz="2400" dirty="0"/>
              <a:t>Cover the soil</a:t>
            </a:r>
          </a:p>
          <a:p>
            <a:pPr lvl="1"/>
            <a:r>
              <a:rPr lang="en-US" sz="2400" dirty="0"/>
              <a:t>Mulch</a:t>
            </a:r>
          </a:p>
          <a:p>
            <a:pPr lvl="1"/>
            <a:r>
              <a:rPr lang="en-US" sz="2400" dirty="0"/>
              <a:t>Plantings</a:t>
            </a:r>
          </a:p>
          <a:p>
            <a:r>
              <a:rPr lang="en-US" sz="2400" dirty="0"/>
              <a:t>Constructed raised beds</a:t>
            </a:r>
          </a:p>
        </p:txBody>
      </p:sp>
      <p:pic>
        <p:nvPicPr>
          <p:cNvPr id="4" name="Picture 3" descr="A vegetable garden with raised beds made from straw bales.  The space between the bedsis covered by wood chip mulch.">
            <a:extLst>
              <a:ext uri="{FF2B5EF4-FFF2-40B4-BE49-F238E27FC236}">
                <a16:creationId xmlns:a16="http://schemas.microsoft.com/office/drawing/2014/main" id="{BDB3D90E-7291-5CD7-B0CD-AFBC21981602}"/>
              </a:ext>
            </a:extLst>
          </p:cNvPr>
          <p:cNvPicPr>
            <a:picLocks noChangeAspect="1"/>
          </p:cNvPicPr>
          <p:nvPr/>
        </p:nvPicPr>
        <p:blipFill>
          <a:blip r:embed="rId3"/>
          <a:srcRect l="4693" t="-325" b="9016"/>
          <a:stretch/>
        </p:blipFill>
        <p:spPr>
          <a:xfrm>
            <a:off x="4724929" y="2078182"/>
            <a:ext cx="4271489" cy="30858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824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c882b330-9d82-4f02-bf7d-cea9b8ba08ea"/>
    <ds:schemaRef ds:uri="http://www.w3.org/XML/1998/namespace"/>
    <ds:schemaRef ds:uri="http://purl.org/dc/terms/"/>
    <ds:schemaRef ds:uri="http://purl.org/dc/dcmitype/"/>
    <ds:schemaRef ds:uri="http://schemas.openxmlformats.org/package/2006/metadata/core-properties"/>
    <ds:schemaRef ds:uri="190132a1-b740-41e9-a9d3-aef04dc8f2ab"/>
    <ds:schemaRef ds:uri="73fb875a-8af9-4255-b008-0995492d31cd"/>
  </ds:schemaRefs>
</ds:datastoreItem>
</file>

<file path=customXml/itemProps3.xml><?xml version="1.0" encoding="utf-8"?>
<ds:datastoreItem xmlns:ds="http://schemas.openxmlformats.org/officeDocument/2006/customXml" ds:itemID="{49B75E30-F58A-4425-88DC-8C861AF8347E}"/>
</file>

<file path=customXml/itemProps4.xml><?xml version="1.0" encoding="utf-8"?>
<ds:datastoreItem xmlns:ds="http://schemas.openxmlformats.org/officeDocument/2006/customXml" ds:itemID="{477A34B2-B616-4423-8BF0-A6EF7CF932FA}"/>
</file>

<file path=docProps/app.xml><?xml version="1.0" encoding="utf-8"?>
<Properties xmlns="http://schemas.openxmlformats.org/officeDocument/2006/extended-properties" xmlns:vt="http://schemas.openxmlformats.org/officeDocument/2006/docPropsVTypes">
  <Template>Office Theme</Template>
  <TotalTime>4848</TotalTime>
  <Words>7272</Words>
  <Application>Microsoft Office PowerPoint</Application>
  <PresentationFormat>On-screen Show (4:3)</PresentationFormat>
  <Paragraphs>503</Paragraphs>
  <Slides>38</Slides>
  <Notes>33</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Aptos</vt:lpstr>
      <vt:lpstr>Arial</vt:lpstr>
      <vt:lpstr>Calibri</vt:lpstr>
      <vt:lpstr>Montserrat</vt:lpstr>
      <vt:lpstr>Open Sans</vt:lpstr>
      <vt:lpstr>Source Sans Pro Web</vt:lpstr>
      <vt:lpstr>Wingdings</vt:lpstr>
      <vt:lpstr>2_Title Page</vt:lpstr>
      <vt:lpstr>MODULE 4:  Site evaluation and  soil contamination</vt:lpstr>
      <vt:lpstr>Objectives</vt:lpstr>
      <vt:lpstr>Intro Questions</vt:lpstr>
      <vt:lpstr>Soil Contamination</vt:lpstr>
      <vt:lpstr>Soil Contamination</vt:lpstr>
      <vt:lpstr>How Does Soil Contamination Occur?</vt:lpstr>
      <vt:lpstr>Question</vt:lpstr>
      <vt:lpstr>Contaminant Exposure Pathways</vt:lpstr>
      <vt:lpstr>Contaminant Exposure Pathways</vt:lpstr>
      <vt:lpstr>Contamination risk and crop types</vt:lpstr>
      <vt:lpstr>Question</vt:lpstr>
      <vt:lpstr>Importance of Site History</vt:lpstr>
      <vt:lpstr>Urban Soil Health Evaluation Process</vt:lpstr>
      <vt:lpstr>Online information sources</vt:lpstr>
      <vt:lpstr>Site Histories with Higher Risk</vt:lpstr>
      <vt:lpstr>Key Questions on Site History</vt:lpstr>
      <vt:lpstr>Key Questions on Site History </vt:lpstr>
      <vt:lpstr>Field Observations: Hazardous Materials</vt:lpstr>
      <vt:lpstr>Field Observation of Soil Properties</vt:lpstr>
      <vt:lpstr>In-Field Soil Health Assessment (IFSHA) To Identify Resource Concern Presence</vt:lpstr>
      <vt:lpstr>Pre-Screening of Soil with pXRF</vt:lpstr>
      <vt:lpstr>Site Map with pXRF Data</vt:lpstr>
      <vt:lpstr>Results from pXRF soil screening</vt:lpstr>
      <vt:lpstr>Where is pXRF used in NRCS?</vt:lpstr>
      <vt:lpstr>Comparison on Soil Analysis Methods for Lead (Pb)</vt:lpstr>
      <vt:lpstr>Conservation Evaluation and Monitoring Activity (CEMA) 207</vt:lpstr>
      <vt:lpstr>CEMA 207</vt:lpstr>
      <vt:lpstr>CEMA 207 - Question</vt:lpstr>
      <vt:lpstr>Soil Testing</vt:lpstr>
      <vt:lpstr>Soil Testing: Sampling Strategies</vt:lpstr>
      <vt:lpstr>Soil Testing:  Labs for heavy metal testing </vt:lpstr>
      <vt:lpstr>Soil Screening Levels</vt:lpstr>
      <vt:lpstr>Soil Nutrient Tests</vt:lpstr>
      <vt:lpstr>Additional Resources</vt:lpstr>
      <vt:lpstr>Questions ??</vt:lpstr>
      <vt:lpstr>This information is provided as a public service and constitutes no endorsement by the United States Department of Agriculture or the Natural Resources Conservation Service of any service, supply, or equipment listed.  While an effort has been made to provide a complete and accurate listing of services, supplies, and equipment, omissions or other errors may occur and, therefore, other available sources of information should be consulted The USDA is an equal opportunity provider and employer.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201</cp:revision>
  <dcterms:created xsi:type="dcterms:W3CDTF">2019-04-23T15:10:02Z</dcterms:created>
  <dcterms:modified xsi:type="dcterms:W3CDTF">2025-03-25T17:17:34Z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194600.000000000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